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9" r:id="rId6"/>
    <p:sldId id="282" r:id="rId7"/>
    <p:sldId id="283" r:id="rId8"/>
    <p:sldId id="295" r:id="rId9"/>
    <p:sldId id="476" r:id="rId10"/>
    <p:sldId id="465" r:id="rId11"/>
    <p:sldId id="291" r:id="rId12"/>
    <p:sldId id="302" r:id="rId13"/>
    <p:sldId id="296" r:id="rId14"/>
    <p:sldId id="306" r:id="rId15"/>
    <p:sldId id="286" r:id="rId16"/>
    <p:sldId id="274" r:id="rId17"/>
    <p:sldId id="307" r:id="rId18"/>
    <p:sldId id="466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3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B5EE43-339D-23AA-4E4F-1BAD391DB9BA}" name="Alisha McLean" initials="AM" userId="S::alisha.mcLean@rothiams.com::aa20c336-7544-4aa0-878b-83208eaa25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F7A"/>
    <a:srgbClr val="013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BA5EC-EDE7-48A4-95F0-BAC12D46820C}" v="61" dt="2025-12-11T22:41:49.089"/>
    <p1510:client id="{3C08AB14-BA59-4699-9F6B-224B4F1C54DA}" v="151" dt="2025-12-12T15:04:02.188"/>
    <p1510:client id="{A7108BC7-5110-F336-67A6-3ECE23D53EC4}" v="19" dt="2025-12-11T21:54:58.564"/>
    <p1510:client id="{CE474283-2D33-94C9-7806-88053EB06DA0}" v="2" dt="2025-12-12T20:07:52.902"/>
    <p1510:client id="{F986F7B4-D166-DE27-D38B-A16E884C8EE2}" v="15" dt="2025-12-11T22:00:19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den Townsend" userId="009180da-0757-4d4c-851e-046404e6c278" providerId="ADAL" clId="{32B40F5E-5B22-494D-A561-F39C709895B1}"/>
    <pc:docChg chg="undo custSel addSld delSld modSld sldOrd modMainMaster">
      <pc:chgData name="Ayden Townsend" userId="009180da-0757-4d4c-851e-046404e6c278" providerId="ADAL" clId="{32B40F5E-5B22-494D-A561-F39C709895B1}" dt="2025-12-12T20:15:53.773" v="2303" actId="1076"/>
      <pc:docMkLst>
        <pc:docMk/>
      </pc:docMkLst>
      <pc:sldChg chg="modSp mod">
        <pc:chgData name="Ayden Townsend" userId="009180da-0757-4d4c-851e-046404e6c278" providerId="ADAL" clId="{32B40F5E-5B22-494D-A561-F39C709895B1}" dt="2025-12-10T20:23:10.321" v="33" actId="1076"/>
        <pc:sldMkLst>
          <pc:docMk/>
          <pc:sldMk cId="109857222" sldId="256"/>
        </pc:sldMkLst>
        <pc:spChg chg="mod">
          <ac:chgData name="Ayden Townsend" userId="009180da-0757-4d4c-851e-046404e6c278" providerId="ADAL" clId="{32B40F5E-5B22-494D-A561-F39C709895B1}" dt="2025-12-10T20:23:10.321" v="33" actId="1076"/>
          <ac:spMkLst>
            <pc:docMk/>
            <pc:sldMk cId="109857222" sldId="256"/>
            <ac:spMk id="5" creationId="{3B2B17E8-5AAF-C9F3-B104-1F3CC4907510}"/>
          </ac:spMkLst>
        </pc:spChg>
      </pc:sldChg>
      <pc:sldChg chg="addSp delSp modSp new mod">
        <pc:chgData name="Ayden Townsend" userId="009180da-0757-4d4c-851e-046404e6c278" providerId="ADAL" clId="{32B40F5E-5B22-494D-A561-F39C709895B1}" dt="2025-12-11T20:04:20.275" v="1805" actId="20577"/>
        <pc:sldMkLst>
          <pc:docMk/>
          <pc:sldMk cId="1240117123" sldId="259"/>
        </pc:sldMkLst>
        <pc:spChg chg="add mod">
          <ac:chgData name="Ayden Townsend" userId="009180da-0757-4d4c-851e-046404e6c278" providerId="ADAL" clId="{32B40F5E-5B22-494D-A561-F39C709895B1}" dt="2025-12-10T20:26:39.901" v="44"/>
          <ac:spMkLst>
            <pc:docMk/>
            <pc:sldMk cId="1240117123" sldId="259"/>
            <ac:spMk id="4" creationId="{5CB6CE58-B554-840B-E469-D5E559AC10C8}"/>
          </ac:spMkLst>
        </pc:spChg>
        <pc:graphicFrameChg chg="add mod modGraphic">
          <ac:chgData name="Ayden Townsend" userId="009180da-0757-4d4c-851e-046404e6c278" providerId="ADAL" clId="{32B40F5E-5B22-494D-A561-F39C709895B1}" dt="2025-12-11T20:04:20.275" v="1805" actId="20577"/>
          <ac:graphicFrameMkLst>
            <pc:docMk/>
            <pc:sldMk cId="1240117123" sldId="259"/>
            <ac:graphicFrameMk id="6" creationId="{481DEDE5-C22D-ECB1-7012-F5C10CFC0697}"/>
          </ac:graphicFrameMkLst>
        </pc:graphicFrameChg>
        <pc:picChg chg="add mod">
          <ac:chgData name="Ayden Townsend" userId="009180da-0757-4d4c-851e-046404e6c278" providerId="ADAL" clId="{32B40F5E-5B22-494D-A561-F39C709895B1}" dt="2025-12-10T20:26:39.901" v="44"/>
          <ac:picMkLst>
            <pc:docMk/>
            <pc:sldMk cId="1240117123" sldId="259"/>
            <ac:picMk id="5" creationId="{C81DF611-ABA1-3083-EFEC-E0853DA994E4}"/>
          </ac:picMkLst>
        </pc:picChg>
      </pc:sldChg>
      <pc:sldChg chg="modSp add mod ord">
        <pc:chgData name="Ayden Townsend" userId="009180da-0757-4d4c-851e-046404e6c278" providerId="ADAL" clId="{32B40F5E-5B22-494D-A561-F39C709895B1}" dt="2025-12-12T14:47:57.647" v="2065" actId="1036"/>
        <pc:sldMkLst>
          <pc:docMk/>
          <pc:sldMk cId="1332952613" sldId="274"/>
        </pc:sldMkLst>
        <pc:spChg chg="mod">
          <ac:chgData name="Ayden Townsend" userId="009180da-0757-4d4c-851e-046404e6c278" providerId="ADAL" clId="{32B40F5E-5B22-494D-A561-F39C709895B1}" dt="2025-12-12T14:47:57.647" v="2065" actId="1036"/>
          <ac:spMkLst>
            <pc:docMk/>
            <pc:sldMk cId="1332952613" sldId="274"/>
            <ac:spMk id="2" creationId="{DD6285DA-632F-2207-C1BE-F9F13C775C20}"/>
          </ac:spMkLst>
        </pc:spChg>
        <pc:spChg chg="mod">
          <ac:chgData name="Ayden Townsend" userId="009180da-0757-4d4c-851e-046404e6c278" providerId="ADAL" clId="{32B40F5E-5B22-494D-A561-F39C709895B1}" dt="2025-12-12T14:47:51.960" v="2039" actId="14100"/>
          <ac:spMkLst>
            <pc:docMk/>
            <pc:sldMk cId="1332952613" sldId="274"/>
            <ac:spMk id="5" creationId="{602A029C-7596-DDD6-72FA-6D6B67D5939C}"/>
          </ac:spMkLst>
        </pc:spChg>
      </pc:sldChg>
      <pc:sldChg chg="add ord">
        <pc:chgData name="Ayden Townsend" userId="009180da-0757-4d4c-851e-046404e6c278" providerId="ADAL" clId="{32B40F5E-5B22-494D-A561-F39C709895B1}" dt="2025-12-11T19:54:42.721" v="1795"/>
        <pc:sldMkLst>
          <pc:docMk/>
          <pc:sldMk cId="3946711335" sldId="276"/>
        </pc:sldMkLst>
      </pc:sldChg>
      <pc:sldChg chg="add ord">
        <pc:chgData name="Ayden Townsend" userId="009180da-0757-4d4c-851e-046404e6c278" providerId="ADAL" clId="{32B40F5E-5B22-494D-A561-F39C709895B1}" dt="2025-12-11T19:55:24.038" v="1797"/>
        <pc:sldMkLst>
          <pc:docMk/>
          <pc:sldMk cId="8517004" sldId="280"/>
        </pc:sldMkLst>
      </pc:sldChg>
      <pc:sldChg chg="add ord">
        <pc:chgData name="Ayden Townsend" userId="009180da-0757-4d4c-851e-046404e6c278" providerId="ADAL" clId="{32B40F5E-5B22-494D-A561-F39C709895B1}" dt="2025-12-11T19:55:24.038" v="1797"/>
        <pc:sldMkLst>
          <pc:docMk/>
          <pc:sldMk cId="939327576" sldId="281"/>
        </pc:sldMkLst>
      </pc:sldChg>
      <pc:sldChg chg="add">
        <pc:chgData name="Ayden Townsend" userId="009180da-0757-4d4c-851e-046404e6c278" providerId="ADAL" clId="{32B40F5E-5B22-494D-A561-F39C709895B1}" dt="2025-12-10T20:27:05.960" v="45"/>
        <pc:sldMkLst>
          <pc:docMk/>
          <pc:sldMk cId="2719222887" sldId="282"/>
        </pc:sldMkLst>
      </pc:sldChg>
      <pc:sldChg chg="add">
        <pc:chgData name="Ayden Townsend" userId="009180da-0757-4d4c-851e-046404e6c278" providerId="ADAL" clId="{32B40F5E-5B22-494D-A561-F39C709895B1}" dt="2025-12-10T20:27:19.956" v="47"/>
        <pc:sldMkLst>
          <pc:docMk/>
          <pc:sldMk cId="3716726985" sldId="283"/>
        </pc:sldMkLst>
      </pc:sldChg>
      <pc:sldChg chg="add ord">
        <pc:chgData name="Ayden Townsend" userId="009180da-0757-4d4c-851e-046404e6c278" providerId="ADAL" clId="{32B40F5E-5B22-494D-A561-F39C709895B1}" dt="2025-12-11T19:55:24.038" v="1797"/>
        <pc:sldMkLst>
          <pc:docMk/>
          <pc:sldMk cId="1004883350" sldId="284"/>
        </pc:sldMkLst>
      </pc:sldChg>
      <pc:sldChg chg="add ord">
        <pc:chgData name="Ayden Townsend" userId="009180da-0757-4d4c-851e-046404e6c278" providerId="ADAL" clId="{32B40F5E-5B22-494D-A561-F39C709895B1}" dt="2025-12-11T19:55:47.043" v="1799"/>
        <pc:sldMkLst>
          <pc:docMk/>
          <pc:sldMk cId="2028941120" sldId="286"/>
        </pc:sldMkLst>
      </pc:sldChg>
      <pc:sldChg chg="addSp modSp add mod">
        <pc:chgData name="Ayden Townsend" userId="009180da-0757-4d4c-851e-046404e6c278" providerId="ADAL" clId="{32B40F5E-5B22-494D-A561-F39C709895B1}" dt="2025-12-12T14:57:59.473" v="2173" actId="1076"/>
        <pc:sldMkLst>
          <pc:docMk/>
          <pc:sldMk cId="2803560670" sldId="291"/>
        </pc:sldMkLst>
        <pc:spChg chg="mod">
          <ac:chgData name="Ayden Townsend" userId="009180da-0757-4d4c-851e-046404e6c278" providerId="ADAL" clId="{32B40F5E-5B22-494D-A561-F39C709895B1}" dt="2025-12-12T14:57:43.921" v="2169" actId="21"/>
          <ac:spMkLst>
            <pc:docMk/>
            <pc:sldMk cId="2803560670" sldId="291"/>
            <ac:spMk id="2" creationId="{1488569F-7D6C-3E4B-6675-B8CDC095D946}"/>
          </ac:spMkLst>
        </pc:spChg>
        <pc:spChg chg="add mod">
          <ac:chgData name="Ayden Townsend" userId="009180da-0757-4d4c-851e-046404e6c278" providerId="ADAL" clId="{32B40F5E-5B22-494D-A561-F39C709895B1}" dt="2025-12-12T14:57:59.473" v="2173" actId="1076"/>
          <ac:spMkLst>
            <pc:docMk/>
            <pc:sldMk cId="2803560670" sldId="291"/>
            <ac:spMk id="4" creationId="{3D2E1E6C-22D5-F539-4AD1-352A51C15D20}"/>
          </ac:spMkLst>
        </pc:spChg>
        <pc:spChg chg="mod">
          <ac:chgData name="Ayden Townsend" userId="009180da-0757-4d4c-851e-046404e6c278" providerId="ADAL" clId="{32B40F5E-5B22-494D-A561-F39C709895B1}" dt="2025-12-12T14:55:44.350" v="2151" actId="1035"/>
          <ac:spMkLst>
            <pc:docMk/>
            <pc:sldMk cId="2803560670" sldId="291"/>
            <ac:spMk id="5" creationId="{E668F489-646C-6E5E-B0BA-449742F14298}"/>
          </ac:spMkLst>
        </pc:spChg>
      </pc:sldChg>
      <pc:sldChg chg="addSp delSp modSp add mod">
        <pc:chgData name="Ayden Townsend" userId="009180da-0757-4d4c-851e-046404e6c278" providerId="ADAL" clId="{32B40F5E-5B22-494D-A561-F39C709895B1}" dt="2025-12-10T20:53:47.021" v="553"/>
        <pc:sldMkLst>
          <pc:docMk/>
          <pc:sldMk cId="2314309120" sldId="295"/>
        </pc:sldMkLst>
        <pc:spChg chg="mod">
          <ac:chgData name="Ayden Townsend" userId="009180da-0757-4d4c-851e-046404e6c278" providerId="ADAL" clId="{32B40F5E-5B22-494D-A561-F39C709895B1}" dt="2025-12-10T20:44:29.467" v="140" actId="20577"/>
          <ac:spMkLst>
            <pc:docMk/>
            <pc:sldMk cId="2314309120" sldId="295"/>
            <ac:spMk id="2" creationId="{56C2010B-2201-0446-B6A6-4859B9D27059}"/>
          </ac:spMkLst>
        </pc:spChg>
        <pc:picChg chg="add mod">
          <ac:chgData name="Ayden Townsend" userId="009180da-0757-4d4c-851e-046404e6c278" providerId="ADAL" clId="{32B40F5E-5B22-494D-A561-F39C709895B1}" dt="2025-12-10T20:53:47.021" v="553"/>
          <ac:picMkLst>
            <pc:docMk/>
            <pc:sldMk cId="2314309120" sldId="295"/>
            <ac:picMk id="3" creationId="{8D4A95AB-CA13-099C-9EDF-8486EA3E753D}"/>
          </ac:picMkLst>
        </pc:picChg>
      </pc:sldChg>
      <pc:sldChg chg="addSp delSp modSp add mod">
        <pc:chgData name="Ayden Townsend" userId="009180da-0757-4d4c-851e-046404e6c278" providerId="ADAL" clId="{32B40F5E-5B22-494D-A561-F39C709895B1}" dt="2025-12-12T15:02:00.797" v="2288" actId="1036"/>
        <pc:sldMkLst>
          <pc:docMk/>
          <pc:sldMk cId="1270631028" sldId="296"/>
        </pc:sldMkLst>
        <pc:spChg chg="mod">
          <ac:chgData name="Ayden Townsend" userId="009180da-0757-4d4c-851e-046404e6c278" providerId="ADAL" clId="{32B40F5E-5B22-494D-A561-F39C709895B1}" dt="2025-12-12T15:00:45.950" v="2195" actId="14100"/>
          <ac:spMkLst>
            <pc:docMk/>
            <pc:sldMk cId="1270631028" sldId="296"/>
            <ac:spMk id="4" creationId="{8BD87C4D-968E-0AA3-2825-15A02C4E5AAC}"/>
          </ac:spMkLst>
        </pc:spChg>
        <pc:spChg chg="mod">
          <ac:chgData name="Ayden Townsend" userId="009180da-0757-4d4c-851e-046404e6c278" providerId="ADAL" clId="{32B40F5E-5B22-494D-A561-F39C709895B1}" dt="2025-12-12T14:59:44.744" v="2186" actId="14100"/>
          <ac:spMkLst>
            <pc:docMk/>
            <pc:sldMk cId="1270631028" sldId="296"/>
            <ac:spMk id="5" creationId="{BBF47630-F9B7-5EF6-BDA6-5DE125D1C7A4}"/>
          </ac:spMkLst>
        </pc:spChg>
        <pc:spChg chg="add mod">
          <ac:chgData name="Ayden Townsend" userId="009180da-0757-4d4c-851e-046404e6c278" providerId="ADAL" clId="{32B40F5E-5B22-494D-A561-F39C709895B1}" dt="2025-12-12T15:01:21.839" v="2208" actId="1035"/>
          <ac:spMkLst>
            <pc:docMk/>
            <pc:sldMk cId="1270631028" sldId="296"/>
            <ac:spMk id="7" creationId="{7A01A928-AC19-945A-1E7E-C9CC3B0EAA09}"/>
          </ac:spMkLst>
        </pc:spChg>
        <pc:spChg chg="add mod">
          <ac:chgData name="Ayden Townsend" userId="009180da-0757-4d4c-851e-046404e6c278" providerId="ADAL" clId="{32B40F5E-5B22-494D-A561-F39C709895B1}" dt="2025-12-12T15:01:26.598" v="2216" actId="1035"/>
          <ac:spMkLst>
            <pc:docMk/>
            <pc:sldMk cId="1270631028" sldId="296"/>
            <ac:spMk id="9" creationId="{75C8135E-A30E-2E92-8B62-E7EC0886977C}"/>
          </ac:spMkLst>
        </pc:spChg>
        <pc:picChg chg="add mod modCrop">
          <ac:chgData name="Ayden Townsend" userId="009180da-0757-4d4c-851e-046404e6c278" providerId="ADAL" clId="{32B40F5E-5B22-494D-A561-F39C709895B1}" dt="2025-12-12T15:01:58.435" v="2274" actId="1036"/>
          <ac:picMkLst>
            <pc:docMk/>
            <pc:sldMk cId="1270631028" sldId="296"/>
            <ac:picMk id="2" creationId="{0E91B658-95AA-6D82-23FD-810F477FBA1E}"/>
          </ac:picMkLst>
        </pc:picChg>
        <pc:picChg chg="add mod modCrop">
          <ac:chgData name="Ayden Townsend" userId="009180da-0757-4d4c-851e-046404e6c278" providerId="ADAL" clId="{32B40F5E-5B22-494D-A561-F39C709895B1}" dt="2025-12-12T15:02:00.797" v="2288" actId="1036"/>
          <ac:picMkLst>
            <pc:docMk/>
            <pc:sldMk cId="1270631028" sldId="296"/>
            <ac:picMk id="3" creationId="{9359E019-5617-27B6-EE8A-D8D0BA9F615B}"/>
          </ac:picMkLst>
        </pc:picChg>
      </pc:sldChg>
      <pc:sldChg chg="add">
        <pc:chgData name="Ayden Townsend" userId="009180da-0757-4d4c-851e-046404e6c278" providerId="ADAL" clId="{32B40F5E-5B22-494D-A561-F39C709895B1}" dt="2025-12-10T20:28:56.582" v="51"/>
        <pc:sldMkLst>
          <pc:docMk/>
          <pc:sldMk cId="1822869383" sldId="301"/>
        </pc:sldMkLst>
      </pc:sldChg>
      <pc:sldChg chg="addSp delSp modSp add mod modClrScheme chgLayout">
        <pc:chgData name="Ayden Townsend" userId="009180da-0757-4d4c-851e-046404e6c278" providerId="ADAL" clId="{32B40F5E-5B22-494D-A561-F39C709895B1}" dt="2025-12-12T14:57:33.611" v="2168" actId="14100"/>
        <pc:sldMkLst>
          <pc:docMk/>
          <pc:sldMk cId="2114611829" sldId="302"/>
        </pc:sldMkLst>
        <pc:spChg chg="del mod ord">
          <ac:chgData name="Ayden Townsend" userId="009180da-0757-4d4c-851e-046404e6c278" providerId="ADAL" clId="{32B40F5E-5B22-494D-A561-F39C709895B1}" dt="2025-12-12T14:56:55.754" v="2161" actId="478"/>
          <ac:spMkLst>
            <pc:docMk/>
            <pc:sldMk cId="2114611829" sldId="302"/>
            <ac:spMk id="2" creationId="{081FBE50-199C-2DD4-B6B8-21C5E06D2F69}"/>
          </ac:spMkLst>
        </pc:spChg>
        <pc:spChg chg="mod">
          <ac:chgData name="Ayden Townsend" userId="009180da-0757-4d4c-851e-046404e6c278" providerId="ADAL" clId="{32B40F5E-5B22-494D-A561-F39C709895B1}" dt="2025-12-10T20:56:34.820" v="641" actId="14100"/>
          <ac:spMkLst>
            <pc:docMk/>
            <pc:sldMk cId="2114611829" sldId="302"/>
            <ac:spMk id="5" creationId="{1063E575-9EF4-C87E-3D68-C3166449D46E}"/>
          </ac:spMkLst>
        </pc:spChg>
        <pc:spChg chg="add mod">
          <ac:chgData name="Ayden Townsend" userId="009180da-0757-4d4c-851e-046404e6c278" providerId="ADAL" clId="{32B40F5E-5B22-494D-A561-F39C709895B1}" dt="2025-12-12T14:57:33.611" v="2168" actId="14100"/>
          <ac:spMkLst>
            <pc:docMk/>
            <pc:sldMk cId="2114611829" sldId="302"/>
            <ac:spMk id="6" creationId="{90EB18E7-9628-F6D8-2ADA-3CBEF2FEC248}"/>
          </ac:spMkLst>
        </pc:spChg>
        <pc:spChg chg="add mod">
          <ac:chgData name="Ayden Townsend" userId="009180da-0757-4d4c-851e-046404e6c278" providerId="ADAL" clId="{32B40F5E-5B22-494D-A561-F39C709895B1}" dt="2025-12-12T14:57:21.761" v="2166" actId="14100"/>
          <ac:spMkLst>
            <pc:docMk/>
            <pc:sldMk cId="2114611829" sldId="302"/>
            <ac:spMk id="7" creationId="{2A830212-46A2-AEED-70AC-F64347DB0D63}"/>
          </ac:spMkLst>
        </pc:spChg>
        <pc:picChg chg="add del mod ord">
          <ac:chgData name="Ayden Townsend" userId="009180da-0757-4d4c-851e-046404e6c278" providerId="ADAL" clId="{32B40F5E-5B22-494D-A561-F39C709895B1}" dt="2025-12-10T20:54:35.744" v="561" actId="167"/>
          <ac:picMkLst>
            <pc:docMk/>
            <pc:sldMk cId="2114611829" sldId="302"/>
            <ac:picMk id="4" creationId="{5C807E28-8D8C-3285-BF61-5EBB26E85407}"/>
          </ac:picMkLst>
        </pc:picChg>
      </pc:sldChg>
      <pc:sldChg chg="addSp delSp modSp add del mod">
        <pc:chgData name="Ayden Townsend" userId="009180da-0757-4d4c-851e-046404e6c278" providerId="ADAL" clId="{32B40F5E-5B22-494D-A561-F39C709895B1}" dt="2025-12-12T14:58:10.590" v="2174" actId="2696"/>
        <pc:sldMkLst>
          <pc:docMk/>
          <pc:sldMk cId="1293484981" sldId="303"/>
        </pc:sldMkLst>
      </pc:sldChg>
      <pc:sldChg chg="addSp delSp modSp add del mod">
        <pc:chgData name="Ayden Townsend" userId="009180da-0757-4d4c-851e-046404e6c278" providerId="ADAL" clId="{32B40F5E-5B22-494D-A561-F39C709895B1}" dt="2025-12-12T15:01:36.858" v="2217" actId="2696"/>
        <pc:sldMkLst>
          <pc:docMk/>
          <pc:sldMk cId="4210387897" sldId="305"/>
        </pc:sldMkLst>
      </pc:sldChg>
      <pc:sldChg chg="addSp delSp modSp add mod ord">
        <pc:chgData name="Ayden Townsend" userId="009180da-0757-4d4c-851e-046404e6c278" providerId="ADAL" clId="{32B40F5E-5B22-494D-A561-F39C709895B1}" dt="2025-12-10T21:19:39.749" v="1740" actId="20577"/>
        <pc:sldMkLst>
          <pc:docMk/>
          <pc:sldMk cId="2308324156" sldId="306"/>
        </pc:sldMkLst>
        <pc:spChg chg="mod">
          <ac:chgData name="Ayden Townsend" userId="009180da-0757-4d4c-851e-046404e6c278" providerId="ADAL" clId="{32B40F5E-5B22-494D-A561-F39C709895B1}" dt="2025-12-10T21:18:06.118" v="1582" actId="20577"/>
          <ac:spMkLst>
            <pc:docMk/>
            <pc:sldMk cId="2308324156" sldId="306"/>
            <ac:spMk id="2" creationId="{4537F140-A14D-3D4F-1CA1-DAC1C8A476F1}"/>
          </ac:spMkLst>
        </pc:spChg>
        <pc:spChg chg="mod">
          <ac:chgData name="Ayden Townsend" userId="009180da-0757-4d4c-851e-046404e6c278" providerId="ADAL" clId="{32B40F5E-5B22-494D-A561-F39C709895B1}" dt="2025-12-10T21:19:06.656" v="1670" actId="20577"/>
          <ac:spMkLst>
            <pc:docMk/>
            <pc:sldMk cId="2308324156" sldId="306"/>
            <ac:spMk id="6" creationId="{D90676DA-6A7F-BCA3-AC59-0F72809F2116}"/>
          </ac:spMkLst>
        </pc:spChg>
        <pc:spChg chg="add mod">
          <ac:chgData name="Ayden Townsend" userId="009180da-0757-4d4c-851e-046404e6c278" providerId="ADAL" clId="{32B40F5E-5B22-494D-A561-F39C709895B1}" dt="2025-12-10T21:19:39.749" v="1740" actId="20577"/>
          <ac:spMkLst>
            <pc:docMk/>
            <pc:sldMk cId="2308324156" sldId="306"/>
            <ac:spMk id="7" creationId="{755F7783-B808-E7AD-F767-50B73A84BB1B}"/>
          </ac:spMkLst>
        </pc:spChg>
        <pc:picChg chg="add mod">
          <ac:chgData name="Ayden Townsend" userId="009180da-0757-4d4c-851e-046404e6c278" providerId="ADAL" clId="{32B40F5E-5B22-494D-A561-F39C709895B1}" dt="2025-12-10T21:17:17.607" v="1542" actId="1037"/>
          <ac:picMkLst>
            <pc:docMk/>
            <pc:sldMk cId="2308324156" sldId="306"/>
            <ac:picMk id="3" creationId="{BF17833C-EBC8-EC47-70EC-DB983ADFBFDE}"/>
          </ac:picMkLst>
        </pc:picChg>
      </pc:sldChg>
      <pc:sldChg chg="add ord">
        <pc:chgData name="Ayden Townsend" userId="009180da-0757-4d4c-851e-046404e6c278" providerId="ADAL" clId="{32B40F5E-5B22-494D-A561-F39C709895B1}" dt="2025-12-11T19:55:24.038" v="1797"/>
        <pc:sldMkLst>
          <pc:docMk/>
          <pc:sldMk cId="516727241" sldId="307"/>
        </pc:sldMkLst>
      </pc:sldChg>
      <pc:sldChg chg="add ord">
        <pc:chgData name="Ayden Townsend" userId="009180da-0757-4d4c-851e-046404e6c278" providerId="ADAL" clId="{32B40F5E-5B22-494D-A561-F39C709895B1}" dt="2025-12-11T19:55:24.038" v="1797"/>
        <pc:sldMkLst>
          <pc:docMk/>
          <pc:sldMk cId="1998050255" sldId="359"/>
        </pc:sldMkLst>
      </pc:sldChg>
      <pc:sldChg chg="add">
        <pc:chgData name="Ayden Townsend" userId="009180da-0757-4d4c-851e-046404e6c278" providerId="ADAL" clId="{32B40F5E-5B22-494D-A561-F39C709895B1}" dt="2025-12-11T19:55:58.532" v="1800"/>
        <pc:sldMkLst>
          <pc:docMk/>
          <pc:sldMk cId="2556944486" sldId="463"/>
        </pc:sldMkLst>
      </pc:sldChg>
      <pc:sldChg chg="add">
        <pc:chgData name="Ayden Townsend" userId="009180da-0757-4d4c-851e-046404e6c278" providerId="ADAL" clId="{32B40F5E-5B22-494D-A561-F39C709895B1}" dt="2025-12-11T19:56:16.883" v="1801"/>
        <pc:sldMkLst>
          <pc:docMk/>
          <pc:sldMk cId="2428685493" sldId="464"/>
        </pc:sldMkLst>
      </pc:sldChg>
      <pc:sldChg chg="modSp mod ord">
        <pc:chgData name="Ayden Townsend" userId="009180da-0757-4d4c-851e-046404e6c278" providerId="ADAL" clId="{32B40F5E-5B22-494D-A561-F39C709895B1}" dt="2025-12-12T15:05:40.487" v="2297"/>
        <pc:sldMkLst>
          <pc:docMk/>
          <pc:sldMk cId="2902288668" sldId="465"/>
        </pc:sldMkLst>
        <pc:spChg chg="mod">
          <ac:chgData name="Ayden Townsend" userId="009180da-0757-4d4c-851e-046404e6c278" providerId="ADAL" clId="{32B40F5E-5B22-494D-A561-F39C709895B1}" dt="2025-12-12T14:47:37.354" v="2038" actId="1037"/>
          <ac:spMkLst>
            <pc:docMk/>
            <pc:sldMk cId="2902288668" sldId="465"/>
            <ac:spMk id="2" creationId="{F52A90C9-6058-DEC0-E5A7-265D6B03D6D6}"/>
          </ac:spMkLst>
        </pc:spChg>
      </pc:sldChg>
      <pc:sldChg chg="modSp mod">
        <pc:chgData name="Ayden Townsend" userId="009180da-0757-4d4c-851e-046404e6c278" providerId="ADAL" clId="{32B40F5E-5B22-494D-A561-F39C709895B1}" dt="2025-12-12T14:49:57.844" v="2093" actId="20577"/>
        <pc:sldMkLst>
          <pc:docMk/>
          <pc:sldMk cId="3667452262" sldId="466"/>
        </pc:sldMkLst>
        <pc:spChg chg="mod">
          <ac:chgData name="Ayden Townsend" userId="009180da-0757-4d4c-851e-046404e6c278" providerId="ADAL" clId="{32B40F5E-5B22-494D-A561-F39C709895B1}" dt="2025-12-12T14:49:57.844" v="2093" actId="20577"/>
          <ac:spMkLst>
            <pc:docMk/>
            <pc:sldMk cId="3667452262" sldId="466"/>
            <ac:spMk id="6" creationId="{8CF9E5DB-D4D0-53EA-E9F6-A550A23C5005}"/>
          </ac:spMkLst>
        </pc:spChg>
      </pc:sldChg>
      <pc:sldChg chg="modSp mod">
        <pc:chgData name="Ayden Townsend" userId="009180da-0757-4d4c-851e-046404e6c278" providerId="ADAL" clId="{32B40F5E-5B22-494D-A561-F39C709895B1}" dt="2025-12-12T14:50:33.534" v="2097" actId="6549"/>
        <pc:sldMkLst>
          <pc:docMk/>
          <pc:sldMk cId="21267339" sldId="469"/>
        </pc:sldMkLst>
        <pc:spChg chg="mod">
          <ac:chgData name="Ayden Townsend" userId="009180da-0757-4d4c-851e-046404e6c278" providerId="ADAL" clId="{32B40F5E-5B22-494D-A561-F39C709895B1}" dt="2025-12-12T14:50:33.534" v="2097" actId="6549"/>
          <ac:spMkLst>
            <pc:docMk/>
            <pc:sldMk cId="21267339" sldId="469"/>
            <ac:spMk id="6" creationId="{91AC7009-1F00-2EFA-468B-270020A172C4}"/>
          </ac:spMkLst>
        </pc:spChg>
      </pc:sldChg>
      <pc:sldChg chg="modSp mod">
        <pc:chgData name="Ayden Townsend" userId="009180da-0757-4d4c-851e-046404e6c278" providerId="ADAL" clId="{32B40F5E-5B22-494D-A561-F39C709895B1}" dt="2025-12-12T14:51:44.027" v="2105" actId="6549"/>
        <pc:sldMkLst>
          <pc:docMk/>
          <pc:sldMk cId="429245750" sldId="470"/>
        </pc:sldMkLst>
        <pc:spChg chg="mod">
          <ac:chgData name="Ayden Townsend" userId="009180da-0757-4d4c-851e-046404e6c278" providerId="ADAL" clId="{32B40F5E-5B22-494D-A561-F39C709895B1}" dt="2025-12-12T14:51:44.027" v="2105" actId="6549"/>
          <ac:spMkLst>
            <pc:docMk/>
            <pc:sldMk cId="429245750" sldId="470"/>
            <ac:spMk id="6" creationId="{F399FAB5-44CC-C838-084E-31DFA99A0AA2}"/>
          </ac:spMkLst>
        </pc:spChg>
      </pc:sldChg>
      <pc:sldChg chg="addSp delSp modSp mod">
        <pc:chgData name="Ayden Townsend" userId="009180da-0757-4d4c-851e-046404e6c278" providerId="ADAL" clId="{32B40F5E-5B22-494D-A561-F39C709895B1}" dt="2025-12-12T20:15:53.773" v="2303" actId="1076"/>
        <pc:sldMkLst>
          <pc:docMk/>
          <pc:sldMk cId="3487949811" sldId="472"/>
        </pc:sldMkLst>
        <pc:picChg chg="del">
          <ac:chgData name="Ayden Townsend" userId="009180da-0757-4d4c-851e-046404e6c278" providerId="ADAL" clId="{32B40F5E-5B22-494D-A561-F39C709895B1}" dt="2025-12-12T20:15:44.774" v="2298" actId="478"/>
          <ac:picMkLst>
            <pc:docMk/>
            <pc:sldMk cId="3487949811" sldId="472"/>
            <ac:picMk id="3" creationId="{9EB8623E-6CAC-EF5E-4384-CD34DD24B385}"/>
          </ac:picMkLst>
        </pc:picChg>
        <pc:picChg chg="add mod">
          <ac:chgData name="Ayden Townsend" userId="009180da-0757-4d4c-851e-046404e6c278" providerId="ADAL" clId="{32B40F5E-5B22-494D-A561-F39C709895B1}" dt="2025-12-12T20:15:53.773" v="2303" actId="1076"/>
          <ac:picMkLst>
            <pc:docMk/>
            <pc:sldMk cId="3487949811" sldId="472"/>
            <ac:picMk id="5" creationId="{65DF535F-EDC7-FAB5-1D20-688C059922C1}"/>
          </ac:picMkLst>
        </pc:picChg>
      </pc:sldChg>
      <pc:sldChg chg="modSp mod">
        <pc:chgData name="Ayden Townsend" userId="009180da-0757-4d4c-851e-046404e6c278" providerId="ADAL" clId="{32B40F5E-5B22-494D-A561-F39C709895B1}" dt="2025-12-12T14:52:20.661" v="2107" actId="179"/>
        <pc:sldMkLst>
          <pc:docMk/>
          <pc:sldMk cId="40928728" sldId="473"/>
        </pc:sldMkLst>
        <pc:spChg chg="mod">
          <ac:chgData name="Ayden Townsend" userId="009180da-0757-4d4c-851e-046404e6c278" providerId="ADAL" clId="{32B40F5E-5B22-494D-A561-F39C709895B1}" dt="2025-12-12T14:52:20.661" v="2107" actId="179"/>
          <ac:spMkLst>
            <pc:docMk/>
            <pc:sldMk cId="40928728" sldId="473"/>
            <ac:spMk id="5" creationId="{39107A23-8F86-E5F6-91A3-208DA7C5A459}"/>
          </ac:spMkLst>
        </pc:spChg>
      </pc:sldChg>
      <pc:sldChg chg="addSp delSp modSp new mod">
        <pc:chgData name="Ayden Townsend" userId="009180da-0757-4d4c-851e-046404e6c278" providerId="ADAL" clId="{32B40F5E-5B22-494D-A561-F39C709895B1}" dt="2025-12-12T14:54:46.380" v="2132" actId="1076"/>
        <pc:sldMkLst>
          <pc:docMk/>
          <pc:sldMk cId="2235961464" sldId="474"/>
        </pc:sldMkLst>
        <pc:spChg chg="mod">
          <ac:chgData name="Ayden Townsend" userId="009180da-0757-4d4c-851e-046404e6c278" providerId="ADAL" clId="{32B40F5E-5B22-494D-A561-F39C709895B1}" dt="2025-12-12T14:54:39.370" v="2129" actId="14100"/>
          <ac:spMkLst>
            <pc:docMk/>
            <pc:sldMk cId="2235961464" sldId="474"/>
            <ac:spMk id="2" creationId="{B3D77341-67CF-47B7-4732-332D1D36D4B1}"/>
          </ac:spMkLst>
        </pc:spChg>
        <pc:spChg chg="del">
          <ac:chgData name="Ayden Townsend" userId="009180da-0757-4d4c-851e-046404e6c278" providerId="ADAL" clId="{32B40F5E-5B22-494D-A561-F39C709895B1}" dt="2025-12-12T14:54:33.416" v="2128" actId="478"/>
          <ac:spMkLst>
            <pc:docMk/>
            <pc:sldMk cId="2235961464" sldId="474"/>
            <ac:spMk id="3" creationId="{71F2C7AD-47C9-97C7-8AB9-C87D8421CE69}"/>
          </ac:spMkLst>
        </pc:spChg>
        <pc:picChg chg="add mod">
          <ac:chgData name="Ayden Townsend" userId="009180da-0757-4d4c-851e-046404e6c278" providerId="ADAL" clId="{32B40F5E-5B22-494D-A561-F39C709895B1}" dt="2025-12-12T14:54:46.380" v="2132" actId="1076"/>
          <ac:picMkLst>
            <pc:docMk/>
            <pc:sldMk cId="2235961464" sldId="474"/>
            <ac:picMk id="5" creationId="{7294F0E2-B8ED-E1AE-EE4A-F9AD50BB4688}"/>
          </ac:picMkLst>
        </pc:picChg>
      </pc:sldChg>
      <pc:sldChg chg="modSp add del mod">
        <pc:chgData name="Ayden Townsend" userId="009180da-0757-4d4c-851e-046404e6c278" providerId="ADAL" clId="{32B40F5E-5B22-494D-A561-F39C709895B1}" dt="2025-12-12T15:04:43.023" v="2294" actId="2696"/>
        <pc:sldMkLst>
          <pc:docMk/>
          <pc:sldMk cId="3746657450" sldId="475"/>
        </pc:sldMkLst>
        <pc:spChg chg="mod">
          <ac:chgData name="Ayden Townsend" userId="009180da-0757-4d4c-851e-046404e6c278" providerId="ADAL" clId="{32B40F5E-5B22-494D-A561-F39C709895B1}" dt="2025-12-12T15:04:02.251" v="2290" actId="27636"/>
          <ac:spMkLst>
            <pc:docMk/>
            <pc:sldMk cId="3746657450" sldId="475"/>
            <ac:spMk id="3" creationId="{581BDE8B-58D9-4E3C-95DF-6F853F458AAF}"/>
          </ac:spMkLst>
        </pc:spChg>
      </pc:sldChg>
      <pc:sldChg chg="modSp add mod">
        <pc:chgData name="Ayden Townsend" userId="009180da-0757-4d4c-851e-046404e6c278" providerId="ADAL" clId="{32B40F5E-5B22-494D-A561-F39C709895B1}" dt="2025-12-12T15:04:56.159" v="2295" actId="20577"/>
        <pc:sldMkLst>
          <pc:docMk/>
          <pc:sldMk cId="96367938" sldId="476"/>
        </pc:sldMkLst>
        <pc:spChg chg="mod">
          <ac:chgData name="Ayden Townsend" userId="009180da-0757-4d4c-851e-046404e6c278" providerId="ADAL" clId="{32B40F5E-5B22-494D-A561-F39C709895B1}" dt="2025-12-12T15:04:56.159" v="2295" actId="20577"/>
          <ac:spMkLst>
            <pc:docMk/>
            <pc:sldMk cId="96367938" sldId="476"/>
            <ac:spMk id="2" creationId="{A5BD7497-1AE8-4F56-61E8-794B81D1BB3F}"/>
          </ac:spMkLst>
        </pc:spChg>
        <pc:spChg chg="mod">
          <ac:chgData name="Ayden Townsend" userId="009180da-0757-4d4c-851e-046404e6c278" providerId="ADAL" clId="{32B40F5E-5B22-494D-A561-F39C709895B1}" dt="2025-12-12T15:04:25.416" v="2292"/>
          <ac:spMkLst>
            <pc:docMk/>
            <pc:sldMk cId="96367938" sldId="476"/>
            <ac:spMk id="5" creationId="{E614860F-83F3-2FDF-8705-8F4EDF60F149}"/>
          </ac:spMkLst>
        </pc:spChg>
      </pc:sldChg>
      <pc:sldMasterChg chg="modSldLayout">
        <pc:chgData name="Ayden Townsend" userId="009180da-0757-4d4c-851e-046404e6c278" providerId="ADAL" clId="{32B40F5E-5B22-494D-A561-F39C709895B1}" dt="2025-12-10T20:19:08.372" v="7" actId="1076"/>
        <pc:sldMasterMkLst>
          <pc:docMk/>
          <pc:sldMasterMk cId="2460954070" sldId="2147483660"/>
        </pc:sldMasterMkLst>
        <pc:sldLayoutChg chg="addSp delSp modSp mod">
          <pc:chgData name="Ayden Townsend" userId="009180da-0757-4d4c-851e-046404e6c278" providerId="ADAL" clId="{32B40F5E-5B22-494D-A561-F39C709895B1}" dt="2025-12-10T20:19:08.372" v="7" actId="1076"/>
          <pc:sldLayoutMkLst>
            <pc:docMk/>
            <pc:sldMasterMk cId="2460954070" sldId="2147483660"/>
            <pc:sldLayoutMk cId="2385387890" sldId="2147483661"/>
          </pc:sldLayoutMkLst>
          <pc:picChg chg="mod">
            <ac:chgData name="Ayden Townsend" userId="009180da-0757-4d4c-851e-046404e6c278" providerId="ADAL" clId="{32B40F5E-5B22-494D-A561-F39C709895B1}" dt="2025-12-10T20:18:59.386" v="6" actId="1076"/>
            <ac:picMkLst>
              <pc:docMk/>
              <pc:sldMasterMk cId="2460954070" sldId="2147483660"/>
              <pc:sldLayoutMk cId="2385387890" sldId="2147483661"/>
              <ac:picMk id="11" creationId="{222AE498-131A-5AE6-5D31-E61AF7C6C7DC}"/>
            </ac:picMkLst>
          </pc:picChg>
          <pc:picChg chg="add mod">
            <ac:chgData name="Ayden Townsend" userId="009180da-0757-4d4c-851e-046404e6c278" providerId="ADAL" clId="{32B40F5E-5B22-494D-A561-F39C709895B1}" dt="2025-12-10T20:19:08.372" v="7" actId="1076"/>
            <ac:picMkLst>
              <pc:docMk/>
              <pc:sldMasterMk cId="2460954070" sldId="2147483660"/>
              <pc:sldLayoutMk cId="2385387890" sldId="2147483661"/>
              <ac:picMk id="1026" creationId="{EF8F846B-4E8D-877C-B764-1D5C8FF1709F}"/>
            </ac:picMkLst>
          </pc:picChg>
        </pc:sldLayoutChg>
      </pc:sldMasterChg>
    </pc:docChg>
  </pc:docChgLst>
  <pc:docChgLst>
    <pc:chgData name="Ayden Townsend" userId="S::ayden.townsend@rothiams.com::009180da-0757-4d4c-851e-046404e6c278" providerId="AD" clId="Web-{A7108BC7-5110-F336-67A6-3ECE23D53EC4}"/>
    <pc:docChg chg="addSld modSld sldOrd">
      <pc:chgData name="Ayden Townsend" userId="S::ayden.townsend@rothiams.com::009180da-0757-4d4c-851e-046404e6c278" providerId="AD" clId="Web-{A7108BC7-5110-F336-67A6-3ECE23D53EC4}" dt="2025-12-11T21:54:55.141" v="14" actId="20577"/>
      <pc:docMkLst>
        <pc:docMk/>
      </pc:docMkLst>
      <pc:sldChg chg="delSp modSp add ord replId">
        <pc:chgData name="Ayden Townsend" userId="S::ayden.townsend@rothiams.com::009180da-0757-4d4c-851e-046404e6c278" providerId="AD" clId="Web-{A7108BC7-5110-F336-67A6-3ECE23D53EC4}" dt="2025-12-11T21:54:55.141" v="14" actId="20577"/>
        <pc:sldMkLst>
          <pc:docMk/>
          <pc:sldMk cId="2902288668" sldId="465"/>
        </pc:sldMkLst>
        <pc:spChg chg="mod">
          <ac:chgData name="Ayden Townsend" userId="S::ayden.townsend@rothiams.com::009180da-0757-4d4c-851e-046404e6c278" providerId="AD" clId="Web-{A7108BC7-5110-F336-67A6-3ECE23D53EC4}" dt="2025-12-11T21:54:55.141" v="14" actId="20577"/>
          <ac:spMkLst>
            <pc:docMk/>
            <pc:sldMk cId="2902288668" sldId="465"/>
            <ac:spMk id="2" creationId="{F52A90C9-6058-DEC0-E5A7-265D6B03D6D6}"/>
          </ac:spMkLst>
        </pc:spChg>
        <pc:spChg chg="mod">
          <ac:chgData name="Ayden Townsend" userId="S::ayden.townsend@rothiams.com::009180da-0757-4d4c-851e-046404e6c278" providerId="AD" clId="Web-{A7108BC7-5110-F336-67A6-3ECE23D53EC4}" dt="2025-12-11T21:53:46.853" v="8" actId="20577"/>
          <ac:spMkLst>
            <pc:docMk/>
            <pc:sldMk cId="2902288668" sldId="465"/>
            <ac:spMk id="5" creationId="{07E199E5-09F4-73DA-8D4D-B4E6C51A1C9B}"/>
          </ac:spMkLst>
        </pc:spChg>
        <pc:picChg chg="del">
          <ac:chgData name="Ayden Townsend" userId="S::ayden.townsend@rothiams.com::009180da-0757-4d4c-851e-046404e6c278" providerId="AD" clId="Web-{A7108BC7-5110-F336-67A6-3ECE23D53EC4}" dt="2025-12-11T21:53:58.042" v="10"/>
          <ac:picMkLst>
            <pc:docMk/>
            <pc:sldMk cId="2902288668" sldId="465"/>
            <ac:picMk id="7" creationId="{0551D9D5-78F3-60FB-B36A-0CFADBD381AB}"/>
          </ac:picMkLst>
        </pc:picChg>
      </pc:sldChg>
    </pc:docChg>
  </pc:docChgLst>
  <pc:docChgLst>
    <pc:chgData name="languye@lacitec.on.ca" userId="S::urn:spo:guest#languye@lacitec.on.ca::" providerId="AD" clId="Web-{CE474283-2D33-94C9-7806-88053EB06DA0}"/>
    <pc:docChg chg="modSld">
      <pc:chgData name="languye@lacitec.on.ca" userId="S::urn:spo:guest#languye@lacitec.on.ca::" providerId="AD" clId="Web-{CE474283-2D33-94C9-7806-88053EB06DA0}" dt="2025-12-12T20:07:50.417" v="0" actId="20577"/>
      <pc:docMkLst>
        <pc:docMk/>
      </pc:docMkLst>
      <pc:sldChg chg="modSp">
        <pc:chgData name="languye@lacitec.on.ca" userId="S::urn:spo:guest#languye@lacitec.on.ca::" providerId="AD" clId="Web-{CE474283-2D33-94C9-7806-88053EB06DA0}" dt="2025-12-12T20:07:50.417" v="0" actId="20577"/>
        <pc:sldMkLst>
          <pc:docMk/>
          <pc:sldMk cId="3667452262" sldId="466"/>
        </pc:sldMkLst>
        <pc:spChg chg="mod">
          <ac:chgData name="languye@lacitec.on.ca" userId="S::urn:spo:guest#languye@lacitec.on.ca::" providerId="AD" clId="Web-{CE474283-2D33-94C9-7806-88053EB06DA0}" dt="2025-12-12T20:07:50.417" v="0" actId="20577"/>
          <ac:spMkLst>
            <pc:docMk/>
            <pc:sldMk cId="3667452262" sldId="466"/>
            <ac:spMk id="4" creationId="{65BF35B1-6CA5-73D3-DB46-6BC2BBACEA78}"/>
          </ac:spMkLst>
        </pc:spChg>
      </pc:sldChg>
    </pc:docChg>
  </pc:docChgLst>
  <pc:docChgLst>
    <pc:chgData name="Gurpreet Hair" userId="S::gurpreet.hair@rothiams.com::117c0d1e-f244-4ed1-af69-1cfdef9d593e" providerId="AD" clId="Web-{F986F7B4-D166-DE27-D38B-A16E884C8EE2}"/>
    <pc:docChg chg="modSld">
      <pc:chgData name="Gurpreet Hair" userId="S::gurpreet.hair@rothiams.com::117c0d1e-f244-4ed1-af69-1cfdef9d593e" providerId="AD" clId="Web-{F986F7B4-D166-DE27-D38B-A16E884C8EE2}" dt="2025-12-11T22:00:19.735" v="13"/>
      <pc:docMkLst>
        <pc:docMk/>
      </pc:docMkLst>
      <pc:sldChg chg="delSp modSp">
        <pc:chgData name="Gurpreet Hair" userId="S::gurpreet.hair@rothiams.com::117c0d1e-f244-4ed1-af69-1cfdef9d593e" providerId="AD" clId="Web-{F986F7B4-D166-DE27-D38B-A16E884C8EE2}" dt="2025-12-11T22:00:12.751" v="11" actId="1076"/>
        <pc:sldMkLst>
          <pc:docMk/>
          <pc:sldMk cId="516727241" sldId="307"/>
        </pc:sldMkLst>
        <pc:spChg chg="mod">
          <ac:chgData name="Gurpreet Hair" userId="S::gurpreet.hair@rothiams.com::117c0d1e-f244-4ed1-af69-1cfdef9d593e" providerId="AD" clId="Web-{F986F7B4-D166-DE27-D38B-A16E884C8EE2}" dt="2025-12-11T22:00:06.250" v="9" actId="14100"/>
          <ac:spMkLst>
            <pc:docMk/>
            <pc:sldMk cId="516727241" sldId="307"/>
            <ac:spMk id="2" creationId="{067E883E-B511-8BE2-FA02-51BE6066777C}"/>
          </ac:spMkLst>
        </pc:spChg>
        <pc:spChg chg="del">
          <ac:chgData name="Gurpreet Hair" userId="S::gurpreet.hair@rothiams.com::117c0d1e-f244-4ed1-af69-1cfdef9d593e" providerId="AD" clId="Web-{F986F7B4-D166-DE27-D38B-A16E884C8EE2}" dt="2025-12-11T21:58:35.964" v="1"/>
          <ac:spMkLst>
            <pc:docMk/>
            <pc:sldMk cId="516727241" sldId="307"/>
            <ac:spMk id="5" creationId="{67E58BBB-1CB2-6713-FA72-8507D05880F6}"/>
          </ac:spMkLst>
        </pc:spChg>
        <pc:picChg chg="del">
          <ac:chgData name="Gurpreet Hair" userId="S::gurpreet.hair@rothiams.com::117c0d1e-f244-4ed1-af69-1cfdef9d593e" providerId="AD" clId="Web-{F986F7B4-D166-DE27-D38B-A16E884C8EE2}" dt="2025-12-11T21:57:46.117" v="0"/>
          <ac:picMkLst>
            <pc:docMk/>
            <pc:sldMk cId="516727241" sldId="307"/>
            <ac:picMk id="3" creationId="{E24CA819-66BA-9465-B166-8CC1EFE13F1D}"/>
          </ac:picMkLst>
        </pc:picChg>
        <pc:picChg chg="mod">
          <ac:chgData name="Gurpreet Hair" userId="S::gurpreet.hair@rothiams.com::117c0d1e-f244-4ed1-af69-1cfdef9d593e" providerId="AD" clId="Web-{F986F7B4-D166-DE27-D38B-A16E884C8EE2}" dt="2025-12-11T22:00:12.751" v="11" actId="1076"/>
          <ac:picMkLst>
            <pc:docMk/>
            <pc:sldMk cId="516727241" sldId="307"/>
            <ac:picMk id="1026" creationId="{3EA6CFE6-3EA0-6423-6146-D30E45A83080}"/>
          </ac:picMkLst>
        </pc:picChg>
      </pc:sldChg>
      <pc:sldChg chg="addSp delSp">
        <pc:chgData name="Gurpreet Hair" userId="S::gurpreet.hair@rothiams.com::117c0d1e-f244-4ed1-af69-1cfdef9d593e" providerId="AD" clId="Web-{F986F7B4-D166-DE27-D38B-A16E884C8EE2}" dt="2025-12-11T22:00:19.735" v="13"/>
        <pc:sldMkLst>
          <pc:docMk/>
          <pc:sldMk cId="1998050255" sldId="359"/>
        </pc:sldMkLst>
        <pc:spChg chg="add del">
          <ac:chgData name="Gurpreet Hair" userId="S::gurpreet.hair@rothiams.com::117c0d1e-f244-4ed1-af69-1cfdef9d593e" providerId="AD" clId="Web-{F986F7B4-D166-DE27-D38B-A16E884C8EE2}" dt="2025-12-11T22:00:19.735" v="13"/>
          <ac:spMkLst>
            <pc:docMk/>
            <pc:sldMk cId="1998050255" sldId="359"/>
            <ac:spMk id="6" creationId="{63EA0C2E-D22D-A583-DEB5-3C0EE46D8473}"/>
          </ac:spMkLst>
        </pc:spChg>
      </pc:sldChg>
    </pc:docChg>
  </pc:docChgLst>
  <pc:docChgLst>
    <pc:chgData name="Gurpreet Hair" userId="117c0d1e-f244-4ed1-af69-1cfdef9d593e" providerId="ADAL" clId="{68E0B619-4EA5-4B89-AAA4-3A1D458054AE}"/>
    <pc:docChg chg="undo redo custSel addSld delSld modSld sldOrd">
      <pc:chgData name="Gurpreet Hair" userId="117c0d1e-f244-4ed1-af69-1cfdef9d593e" providerId="ADAL" clId="{68E0B619-4EA5-4B89-AAA4-3A1D458054AE}" dt="2025-12-11T22:42:35.497" v="396" actId="47"/>
      <pc:docMkLst>
        <pc:docMk/>
      </pc:docMkLst>
      <pc:sldChg chg="addSp delSp modSp del mod">
        <pc:chgData name="Gurpreet Hair" userId="117c0d1e-f244-4ed1-af69-1cfdef9d593e" providerId="ADAL" clId="{68E0B619-4EA5-4B89-AAA4-3A1D458054AE}" dt="2025-12-11T22:37:39.195" v="306" actId="47"/>
        <pc:sldMkLst>
          <pc:docMk/>
          <pc:sldMk cId="3946711335" sldId="276"/>
        </pc:sldMkLst>
        <pc:spChg chg="add del mod">
          <ac:chgData name="Gurpreet Hair" userId="117c0d1e-f244-4ed1-af69-1cfdef9d593e" providerId="ADAL" clId="{68E0B619-4EA5-4B89-AAA4-3A1D458054AE}" dt="2025-12-11T22:37:09.252" v="304" actId="478"/>
          <ac:spMkLst>
            <pc:docMk/>
            <pc:sldMk cId="3946711335" sldId="276"/>
            <ac:spMk id="4" creationId="{0521D691-8DA1-40C8-E041-0C32582DD120}"/>
          </ac:spMkLst>
        </pc:spChg>
        <pc:spChg chg="del">
          <ac:chgData name="Gurpreet Hair" userId="117c0d1e-f244-4ed1-af69-1cfdef9d593e" providerId="ADAL" clId="{68E0B619-4EA5-4B89-AAA4-3A1D458054AE}" dt="2025-12-11T22:37:07.005" v="303" actId="478"/>
          <ac:spMkLst>
            <pc:docMk/>
            <pc:sldMk cId="3946711335" sldId="276"/>
            <ac:spMk id="20" creationId="{CB3A1F07-B57A-3F23-41B7-39B5C2D54FA2}"/>
          </ac:spMkLst>
        </pc:spChg>
        <pc:picChg chg="del">
          <ac:chgData name="Gurpreet Hair" userId="117c0d1e-f244-4ed1-af69-1cfdef9d593e" providerId="ADAL" clId="{68E0B619-4EA5-4B89-AAA4-3A1D458054AE}" dt="2025-12-11T22:37:04.580" v="302" actId="478"/>
          <ac:picMkLst>
            <pc:docMk/>
            <pc:sldMk cId="3946711335" sldId="276"/>
            <ac:picMk id="3" creationId="{9433AD04-1EFF-4488-A3CA-6EEC64FB2F93}"/>
          </ac:picMkLst>
        </pc:picChg>
      </pc:sldChg>
      <pc:sldChg chg="addSp delSp modSp add del mod">
        <pc:chgData name="Gurpreet Hair" userId="117c0d1e-f244-4ed1-af69-1cfdef9d593e" providerId="ADAL" clId="{68E0B619-4EA5-4B89-AAA4-3A1D458054AE}" dt="2025-12-11T22:29:11.272" v="127" actId="47"/>
        <pc:sldMkLst>
          <pc:docMk/>
          <pc:sldMk cId="8517004" sldId="280"/>
        </pc:sldMkLst>
        <pc:spChg chg="add del mod">
          <ac:chgData name="Gurpreet Hair" userId="117c0d1e-f244-4ed1-af69-1cfdef9d593e" providerId="ADAL" clId="{68E0B619-4EA5-4B89-AAA4-3A1D458054AE}" dt="2025-12-11T22:04:27.507" v="3" actId="1076"/>
          <ac:spMkLst>
            <pc:docMk/>
            <pc:sldMk cId="8517004" sldId="280"/>
            <ac:spMk id="5" creationId="{DABAE154-3208-9EED-D149-4F462DAF2485}"/>
          </ac:spMkLst>
        </pc:spChg>
      </pc:sldChg>
      <pc:sldChg chg="addSp delSp add del mod">
        <pc:chgData name="Gurpreet Hair" userId="117c0d1e-f244-4ed1-af69-1cfdef9d593e" providerId="ADAL" clId="{68E0B619-4EA5-4B89-AAA4-3A1D458054AE}" dt="2025-12-11T22:34:45.767" v="272" actId="47"/>
        <pc:sldMkLst>
          <pc:docMk/>
          <pc:sldMk cId="939327576" sldId="281"/>
        </pc:sldMkLst>
        <pc:picChg chg="add del">
          <ac:chgData name="Gurpreet Hair" userId="117c0d1e-f244-4ed1-af69-1cfdef9d593e" providerId="ADAL" clId="{68E0B619-4EA5-4B89-AAA4-3A1D458054AE}" dt="2025-12-11T22:20:56.055" v="48" actId="478"/>
          <ac:picMkLst>
            <pc:docMk/>
            <pc:sldMk cId="939327576" sldId="281"/>
            <ac:picMk id="4" creationId="{B9257E83-777D-783E-E956-EEB84FF70D5F}"/>
          </ac:picMkLst>
        </pc:picChg>
      </pc:sldChg>
      <pc:sldChg chg="del">
        <pc:chgData name="Gurpreet Hair" userId="117c0d1e-f244-4ed1-af69-1cfdef9d593e" providerId="ADAL" clId="{68E0B619-4EA5-4B89-AAA4-3A1D458054AE}" dt="2025-12-11T22:36:29.047" v="294" actId="47"/>
        <pc:sldMkLst>
          <pc:docMk/>
          <pc:sldMk cId="1004883350" sldId="284"/>
        </pc:sldMkLst>
      </pc:sldChg>
      <pc:sldChg chg="del">
        <pc:chgData name="Gurpreet Hair" userId="117c0d1e-f244-4ed1-af69-1cfdef9d593e" providerId="ADAL" clId="{68E0B619-4EA5-4B89-AAA4-3A1D458054AE}" dt="2025-12-11T22:19:29.977" v="46" actId="47"/>
        <pc:sldMkLst>
          <pc:docMk/>
          <pc:sldMk cId="1998050255" sldId="359"/>
        </pc:sldMkLst>
      </pc:sldChg>
      <pc:sldChg chg="del">
        <pc:chgData name="Gurpreet Hair" userId="117c0d1e-f244-4ed1-af69-1cfdef9d593e" providerId="ADAL" clId="{68E0B619-4EA5-4B89-AAA4-3A1D458054AE}" dt="2025-12-11T22:39:27.281" v="344" actId="47"/>
        <pc:sldMkLst>
          <pc:docMk/>
          <pc:sldMk cId="2556944486" sldId="463"/>
        </pc:sldMkLst>
      </pc:sldChg>
      <pc:sldChg chg="delSp del mod">
        <pc:chgData name="Gurpreet Hair" userId="117c0d1e-f244-4ed1-af69-1cfdef9d593e" providerId="ADAL" clId="{68E0B619-4EA5-4B89-AAA4-3A1D458054AE}" dt="2025-12-11T22:42:35.497" v="396" actId="47"/>
        <pc:sldMkLst>
          <pc:docMk/>
          <pc:sldMk cId="2428685493" sldId="464"/>
        </pc:sldMkLst>
        <pc:picChg chg="del">
          <ac:chgData name="Gurpreet Hair" userId="117c0d1e-f244-4ed1-af69-1cfdef9d593e" providerId="ADAL" clId="{68E0B619-4EA5-4B89-AAA4-3A1D458054AE}" dt="2025-12-11T22:41:43.960" v="390" actId="478"/>
          <ac:picMkLst>
            <pc:docMk/>
            <pc:sldMk cId="2428685493" sldId="464"/>
            <ac:picMk id="5" creationId="{D15EC654-3C1E-1C84-B1F5-0887143A3617}"/>
          </ac:picMkLst>
        </pc:picChg>
      </pc:sldChg>
      <pc:sldChg chg="addSp delSp modSp add del mod">
        <pc:chgData name="Gurpreet Hair" userId="117c0d1e-f244-4ed1-af69-1cfdef9d593e" providerId="ADAL" clId="{68E0B619-4EA5-4B89-AAA4-3A1D458054AE}" dt="2025-12-11T22:10:55.661" v="11" actId="2890"/>
        <pc:sldMkLst>
          <pc:docMk/>
          <pc:sldMk cId="3113784923" sldId="466"/>
        </pc:sldMkLst>
        <pc:spChg chg="add del">
          <ac:chgData name="Gurpreet Hair" userId="117c0d1e-f244-4ed1-af69-1cfdef9d593e" providerId="ADAL" clId="{68E0B619-4EA5-4B89-AAA4-3A1D458054AE}" dt="2025-12-11T22:10:53.650" v="10" actId="478"/>
          <ac:spMkLst>
            <pc:docMk/>
            <pc:sldMk cId="3113784923" sldId="466"/>
            <ac:spMk id="2" creationId="{B3489107-92F2-6E07-E394-88AACDC245F6}"/>
          </ac:spMkLst>
        </pc:spChg>
        <pc:spChg chg="add del mod">
          <ac:chgData name="Gurpreet Hair" userId="117c0d1e-f244-4ed1-af69-1cfdef9d593e" providerId="ADAL" clId="{68E0B619-4EA5-4B89-AAA4-3A1D458054AE}" dt="2025-12-11T22:10:41.239" v="6" actId="478"/>
          <ac:spMkLst>
            <pc:docMk/>
            <pc:sldMk cId="3113784923" sldId="466"/>
            <ac:spMk id="4" creationId="{04DBFC12-983A-B209-22BD-93089D3AC30C}"/>
          </ac:spMkLst>
        </pc:spChg>
        <pc:spChg chg="add del mod">
          <ac:chgData name="Gurpreet Hair" userId="117c0d1e-f244-4ed1-af69-1cfdef9d593e" providerId="ADAL" clId="{68E0B619-4EA5-4B89-AAA4-3A1D458054AE}" dt="2025-12-11T22:10:53.650" v="10" actId="478"/>
          <ac:spMkLst>
            <pc:docMk/>
            <pc:sldMk cId="3113784923" sldId="466"/>
            <ac:spMk id="6" creationId="{1317336E-755F-D87A-CA97-595F231A7DAB}"/>
          </ac:spMkLst>
        </pc:spChg>
        <pc:picChg chg="add del">
          <ac:chgData name="Gurpreet Hair" userId="117c0d1e-f244-4ed1-af69-1cfdef9d593e" providerId="ADAL" clId="{68E0B619-4EA5-4B89-AAA4-3A1D458054AE}" dt="2025-12-11T22:10:53.188" v="9" actId="478"/>
          <ac:picMkLst>
            <pc:docMk/>
            <pc:sldMk cId="3113784923" sldId="466"/>
            <ac:picMk id="1026" creationId="{097D03E2-4D36-73B2-9675-8E767CBA37CD}"/>
          </ac:picMkLst>
        </pc:picChg>
      </pc:sldChg>
      <pc:sldChg chg="addSp delSp modSp add mod">
        <pc:chgData name="Gurpreet Hair" userId="117c0d1e-f244-4ed1-af69-1cfdef9d593e" providerId="ADAL" clId="{68E0B619-4EA5-4B89-AAA4-3A1D458054AE}" dt="2025-12-11T22:19:24.397" v="45" actId="14100"/>
        <pc:sldMkLst>
          <pc:docMk/>
          <pc:sldMk cId="3667452262" sldId="466"/>
        </pc:sldMkLst>
        <pc:spChg chg="del">
          <ac:chgData name="Gurpreet Hair" userId="117c0d1e-f244-4ed1-af69-1cfdef9d593e" providerId="ADAL" clId="{68E0B619-4EA5-4B89-AAA4-3A1D458054AE}" dt="2025-12-11T22:14:07.013" v="13" actId="478"/>
          <ac:spMkLst>
            <pc:docMk/>
            <pc:sldMk cId="3667452262" sldId="466"/>
            <ac:spMk id="2" creationId="{E42AC0F2-B70C-816F-69B4-F80202D3B5C5}"/>
          </ac:spMkLst>
        </pc:spChg>
        <pc:spChg chg="add del mod">
          <ac:chgData name="Gurpreet Hair" userId="117c0d1e-f244-4ed1-af69-1cfdef9d593e" providerId="ADAL" clId="{68E0B619-4EA5-4B89-AAA4-3A1D458054AE}" dt="2025-12-11T22:18:18.488" v="37" actId="120"/>
          <ac:spMkLst>
            <pc:docMk/>
            <pc:sldMk cId="3667452262" sldId="466"/>
            <ac:spMk id="4" creationId="{65BF35B1-6CA5-73D3-DB46-6BC2BBACEA78}"/>
          </ac:spMkLst>
        </pc:spChg>
        <pc:spChg chg="add mod">
          <ac:chgData name="Gurpreet Hair" userId="117c0d1e-f244-4ed1-af69-1cfdef9d593e" providerId="ADAL" clId="{68E0B619-4EA5-4B89-AAA4-3A1D458054AE}" dt="2025-12-11T22:18:08.163" v="34" actId="1076"/>
          <ac:spMkLst>
            <pc:docMk/>
            <pc:sldMk cId="3667452262" sldId="466"/>
            <ac:spMk id="6" creationId="{8CF9E5DB-D4D0-53EA-E9F6-A550A23C5005}"/>
          </ac:spMkLst>
        </pc:spChg>
        <pc:picChg chg="add mod">
          <ac:chgData name="Gurpreet Hair" userId="117c0d1e-f244-4ed1-af69-1cfdef9d593e" providerId="ADAL" clId="{68E0B619-4EA5-4B89-AAA4-3A1D458054AE}" dt="2025-12-11T22:19:24.397" v="45" actId="14100"/>
          <ac:picMkLst>
            <pc:docMk/>
            <pc:sldMk cId="3667452262" sldId="466"/>
            <ac:picMk id="7" creationId="{BAED2247-9012-1B26-40EB-15341F996987}"/>
          </ac:picMkLst>
        </pc:picChg>
        <pc:picChg chg="del">
          <ac:chgData name="Gurpreet Hair" userId="117c0d1e-f244-4ed1-af69-1cfdef9d593e" providerId="ADAL" clId="{68E0B619-4EA5-4B89-AAA4-3A1D458054AE}" dt="2025-12-11T22:18:39.482" v="38" actId="478"/>
          <ac:picMkLst>
            <pc:docMk/>
            <pc:sldMk cId="3667452262" sldId="466"/>
            <ac:picMk id="1026" creationId="{A5127F8A-2000-40E0-5F06-30E492C7549F}"/>
          </ac:picMkLst>
        </pc:picChg>
      </pc:sldChg>
      <pc:sldChg chg="add del">
        <pc:chgData name="Gurpreet Hair" userId="117c0d1e-f244-4ed1-af69-1cfdef9d593e" providerId="ADAL" clId="{68E0B619-4EA5-4B89-AAA4-3A1D458054AE}" dt="2025-12-11T22:21:04.282" v="50" actId="2890"/>
        <pc:sldMkLst>
          <pc:docMk/>
          <pc:sldMk cId="2562795470" sldId="467"/>
        </pc:sldMkLst>
      </pc:sldChg>
      <pc:sldChg chg="add del">
        <pc:chgData name="Gurpreet Hair" userId="117c0d1e-f244-4ed1-af69-1cfdef9d593e" providerId="ADAL" clId="{68E0B619-4EA5-4B89-AAA4-3A1D458054AE}" dt="2025-12-11T22:29:08.520" v="126" actId="47"/>
        <pc:sldMkLst>
          <pc:docMk/>
          <pc:sldMk cId="2691491530" sldId="467"/>
        </pc:sldMkLst>
      </pc:sldChg>
      <pc:sldChg chg="addSp delSp modSp add mod">
        <pc:chgData name="Gurpreet Hair" userId="117c0d1e-f244-4ed1-af69-1cfdef9d593e" providerId="ADAL" clId="{68E0B619-4EA5-4B89-AAA4-3A1D458054AE}" dt="2025-12-11T22:30:29.430" v="171" actId="1076"/>
        <pc:sldMkLst>
          <pc:docMk/>
          <pc:sldMk cId="3473634682" sldId="468"/>
        </pc:sldMkLst>
        <pc:spChg chg="add mod">
          <ac:chgData name="Gurpreet Hair" userId="117c0d1e-f244-4ed1-af69-1cfdef9d593e" providerId="ADAL" clId="{68E0B619-4EA5-4B89-AAA4-3A1D458054AE}" dt="2025-12-11T22:30:25.349" v="170" actId="1076"/>
          <ac:spMkLst>
            <pc:docMk/>
            <pc:sldMk cId="3473634682" sldId="468"/>
            <ac:spMk id="3" creationId="{42B73CAD-9D5C-F04F-CE58-1C6BE76923B0}"/>
          </ac:spMkLst>
        </pc:spChg>
        <pc:spChg chg="del">
          <ac:chgData name="Gurpreet Hair" userId="117c0d1e-f244-4ed1-af69-1cfdef9d593e" providerId="ADAL" clId="{68E0B619-4EA5-4B89-AAA4-3A1D458054AE}" dt="2025-12-11T22:27:05.991" v="53" actId="478"/>
          <ac:spMkLst>
            <pc:docMk/>
            <pc:sldMk cId="3473634682" sldId="468"/>
            <ac:spMk id="4" creationId="{1D054F4D-E01F-D414-096C-0119277F5BA3}"/>
          </ac:spMkLst>
        </pc:spChg>
        <pc:spChg chg="del mod">
          <ac:chgData name="Gurpreet Hair" userId="117c0d1e-f244-4ed1-af69-1cfdef9d593e" providerId="ADAL" clId="{68E0B619-4EA5-4B89-AAA4-3A1D458054AE}" dt="2025-12-11T22:27:08.795" v="55" actId="478"/>
          <ac:spMkLst>
            <pc:docMk/>
            <pc:sldMk cId="3473634682" sldId="468"/>
            <ac:spMk id="6" creationId="{1FB5A01F-0A9A-D962-FB6E-584FB765A961}"/>
          </ac:spMkLst>
        </pc:spChg>
        <pc:graphicFrameChg chg="add mod">
          <ac:chgData name="Gurpreet Hair" userId="117c0d1e-f244-4ed1-af69-1cfdef9d593e" providerId="ADAL" clId="{68E0B619-4EA5-4B89-AAA4-3A1D458054AE}" dt="2025-12-11T22:30:29.430" v="171" actId="1076"/>
          <ac:graphicFrameMkLst>
            <pc:docMk/>
            <pc:sldMk cId="3473634682" sldId="468"/>
            <ac:graphicFrameMk id="5" creationId="{0B4413BE-A6A6-E797-B81D-0F20D630512E}"/>
          </ac:graphicFrameMkLst>
        </pc:graphicFrameChg>
        <pc:picChg chg="add del">
          <ac:chgData name="Gurpreet Hair" userId="117c0d1e-f244-4ed1-af69-1cfdef9d593e" providerId="ADAL" clId="{68E0B619-4EA5-4B89-AAA4-3A1D458054AE}" dt="2025-12-11T22:27:22.019" v="59" actId="478"/>
          <ac:picMkLst>
            <pc:docMk/>
            <pc:sldMk cId="3473634682" sldId="468"/>
            <ac:picMk id="7" creationId="{9B82ED14-4EC9-A775-34BD-3098FE057378}"/>
          </ac:picMkLst>
        </pc:picChg>
      </pc:sldChg>
      <pc:sldChg chg="addSp delSp modSp add mod ord">
        <pc:chgData name="Gurpreet Hair" userId="117c0d1e-f244-4ed1-af69-1cfdef9d593e" providerId="ADAL" clId="{68E0B619-4EA5-4B89-AAA4-3A1D458054AE}" dt="2025-12-11T22:35:46.791" v="288" actId="255"/>
        <pc:sldMkLst>
          <pc:docMk/>
          <pc:sldMk cId="21267339" sldId="469"/>
        </pc:sldMkLst>
        <pc:spChg chg="mod">
          <ac:chgData name="Gurpreet Hair" userId="117c0d1e-f244-4ed1-af69-1cfdef9d593e" providerId="ADAL" clId="{68E0B619-4EA5-4B89-AAA4-3A1D458054AE}" dt="2025-12-11T22:29:45.753" v="166" actId="14100"/>
          <ac:spMkLst>
            <pc:docMk/>
            <pc:sldMk cId="21267339" sldId="469"/>
            <ac:spMk id="4" creationId="{DEB800C6-93C8-BFC3-ED35-CD0D0897F6D8}"/>
          </ac:spMkLst>
        </pc:spChg>
        <pc:spChg chg="mod">
          <ac:chgData name="Gurpreet Hair" userId="117c0d1e-f244-4ed1-af69-1cfdef9d593e" providerId="ADAL" clId="{68E0B619-4EA5-4B89-AAA4-3A1D458054AE}" dt="2025-12-11T22:35:46.791" v="288" actId="255"/>
          <ac:spMkLst>
            <pc:docMk/>
            <pc:sldMk cId="21267339" sldId="469"/>
            <ac:spMk id="6" creationId="{91AC7009-1F00-2EFA-468B-270020A172C4}"/>
          </ac:spMkLst>
        </pc:spChg>
        <pc:picChg chg="add mod">
          <ac:chgData name="Gurpreet Hair" userId="117c0d1e-f244-4ed1-af69-1cfdef9d593e" providerId="ADAL" clId="{68E0B619-4EA5-4B89-AAA4-3A1D458054AE}" dt="2025-12-11T22:34:45.598" v="271" actId="14100"/>
          <ac:picMkLst>
            <pc:docMk/>
            <pc:sldMk cId="21267339" sldId="469"/>
            <ac:picMk id="2" creationId="{455BD022-3D36-C3DE-2F6B-D1D958455A08}"/>
          </ac:picMkLst>
        </pc:picChg>
        <pc:picChg chg="add del">
          <ac:chgData name="Gurpreet Hair" userId="117c0d1e-f244-4ed1-af69-1cfdef9d593e" providerId="ADAL" clId="{68E0B619-4EA5-4B89-AAA4-3A1D458054AE}" dt="2025-12-11T22:34:44.656" v="266" actId="478"/>
          <ac:picMkLst>
            <pc:docMk/>
            <pc:sldMk cId="21267339" sldId="469"/>
            <ac:picMk id="7" creationId="{B2E4149C-1D31-CFA7-9506-D9363A0227B5}"/>
          </ac:picMkLst>
        </pc:picChg>
      </pc:sldChg>
      <pc:sldChg chg="addSp delSp modSp add del mod">
        <pc:chgData name="Gurpreet Hair" userId="117c0d1e-f244-4ed1-af69-1cfdef9d593e" providerId="ADAL" clId="{68E0B619-4EA5-4B89-AAA4-3A1D458054AE}" dt="2025-12-11T22:36:18.708" v="293" actId="14100"/>
        <pc:sldMkLst>
          <pc:docMk/>
          <pc:sldMk cId="429245750" sldId="470"/>
        </pc:sldMkLst>
        <pc:spChg chg="mod">
          <ac:chgData name="Gurpreet Hair" userId="117c0d1e-f244-4ed1-af69-1cfdef9d593e" providerId="ADAL" clId="{68E0B619-4EA5-4B89-AAA4-3A1D458054AE}" dt="2025-12-11T22:34:47.403" v="282" actId="14100"/>
          <ac:spMkLst>
            <pc:docMk/>
            <pc:sldMk cId="429245750" sldId="470"/>
            <ac:spMk id="4" creationId="{1BA4A700-D70C-0C0D-FD4F-BBD8972A1D48}"/>
          </ac:spMkLst>
        </pc:spChg>
        <pc:spChg chg="mod">
          <ac:chgData name="Gurpreet Hair" userId="117c0d1e-f244-4ed1-af69-1cfdef9d593e" providerId="ADAL" clId="{68E0B619-4EA5-4B89-AAA4-3A1D458054AE}" dt="2025-12-11T22:35:25.671" v="286" actId="14100"/>
          <ac:spMkLst>
            <pc:docMk/>
            <pc:sldMk cId="429245750" sldId="470"/>
            <ac:spMk id="6" creationId="{F399FAB5-44CC-C838-084E-31DFA99A0AA2}"/>
          </ac:spMkLst>
        </pc:spChg>
        <pc:picChg chg="del">
          <ac:chgData name="Gurpreet Hair" userId="117c0d1e-f244-4ed1-af69-1cfdef9d593e" providerId="ADAL" clId="{68E0B619-4EA5-4B89-AAA4-3A1D458054AE}" dt="2025-12-11T22:36:03.059" v="289" actId="478"/>
          <ac:picMkLst>
            <pc:docMk/>
            <pc:sldMk cId="429245750" sldId="470"/>
            <ac:picMk id="2" creationId="{A1BAD686-CEB5-9E48-2BD8-766461419D5A}"/>
          </ac:picMkLst>
        </pc:picChg>
        <pc:picChg chg="add mod">
          <ac:chgData name="Gurpreet Hair" userId="117c0d1e-f244-4ed1-af69-1cfdef9d593e" providerId="ADAL" clId="{68E0B619-4EA5-4B89-AAA4-3A1D458054AE}" dt="2025-12-11T22:36:18.708" v="293" actId="14100"/>
          <ac:picMkLst>
            <pc:docMk/>
            <pc:sldMk cId="429245750" sldId="470"/>
            <ac:picMk id="3" creationId="{E6371932-2C3B-8460-556D-DEF76E11A59E}"/>
          </ac:picMkLst>
        </pc:picChg>
      </pc:sldChg>
      <pc:sldChg chg="addSp delSp modSp add mod">
        <pc:chgData name="Gurpreet Hair" userId="117c0d1e-f244-4ed1-af69-1cfdef9d593e" providerId="ADAL" clId="{68E0B619-4EA5-4B89-AAA4-3A1D458054AE}" dt="2025-12-11T22:38:23.906" v="310" actId="122"/>
        <pc:sldMkLst>
          <pc:docMk/>
          <pc:sldMk cId="706128569" sldId="471"/>
        </pc:sldMkLst>
        <pc:spChg chg="mod">
          <ac:chgData name="Gurpreet Hair" userId="117c0d1e-f244-4ed1-af69-1cfdef9d593e" providerId="ADAL" clId="{68E0B619-4EA5-4B89-AAA4-3A1D458054AE}" dt="2025-12-11T22:38:23.906" v="310" actId="122"/>
          <ac:spMkLst>
            <pc:docMk/>
            <pc:sldMk cId="706128569" sldId="471"/>
            <ac:spMk id="4" creationId="{3CC54AD0-A7CE-69EC-0FF3-B4AB74F18785}"/>
          </ac:spMkLst>
        </pc:spChg>
        <pc:spChg chg="add mod">
          <ac:chgData name="Gurpreet Hair" userId="117c0d1e-f244-4ed1-af69-1cfdef9d593e" providerId="ADAL" clId="{68E0B619-4EA5-4B89-AAA4-3A1D458054AE}" dt="2025-12-11T22:38:03.335" v="307" actId="1076"/>
          <ac:spMkLst>
            <pc:docMk/>
            <pc:sldMk cId="706128569" sldId="471"/>
            <ac:spMk id="5" creationId="{4DB982C4-65DF-0880-0A94-4560CC98267E}"/>
          </ac:spMkLst>
        </pc:spChg>
        <pc:spChg chg="del mod">
          <ac:chgData name="Gurpreet Hair" userId="117c0d1e-f244-4ed1-af69-1cfdef9d593e" providerId="ADAL" clId="{68E0B619-4EA5-4B89-AAA4-3A1D458054AE}" dt="2025-12-11T22:36:57.195" v="301" actId="478"/>
          <ac:spMkLst>
            <pc:docMk/>
            <pc:sldMk cId="706128569" sldId="471"/>
            <ac:spMk id="6" creationId="{555FA0B0-2262-4A2B-6A1A-8AE74A5091FE}"/>
          </ac:spMkLst>
        </pc:spChg>
        <pc:spChg chg="add mod">
          <ac:chgData name="Gurpreet Hair" userId="117c0d1e-f244-4ed1-af69-1cfdef9d593e" providerId="ADAL" clId="{68E0B619-4EA5-4B89-AAA4-3A1D458054AE}" dt="2025-12-11T22:38:03.335" v="307" actId="1076"/>
          <ac:spMkLst>
            <pc:docMk/>
            <pc:sldMk cId="706128569" sldId="471"/>
            <ac:spMk id="7" creationId="{A8C6BAD8-963A-07B7-48BF-0871B9E7834A}"/>
          </ac:spMkLst>
        </pc:spChg>
        <pc:spChg chg="add mod">
          <ac:chgData name="Gurpreet Hair" userId="117c0d1e-f244-4ed1-af69-1cfdef9d593e" providerId="ADAL" clId="{68E0B619-4EA5-4B89-AAA4-3A1D458054AE}" dt="2025-12-11T22:38:03.335" v="307" actId="1076"/>
          <ac:spMkLst>
            <pc:docMk/>
            <pc:sldMk cId="706128569" sldId="471"/>
            <ac:spMk id="8" creationId="{03FF1739-9E58-D582-63F8-8B2E4FE069B3}"/>
          </ac:spMkLst>
        </pc:spChg>
        <pc:spChg chg="add mod">
          <ac:chgData name="Gurpreet Hair" userId="117c0d1e-f244-4ed1-af69-1cfdef9d593e" providerId="ADAL" clId="{68E0B619-4EA5-4B89-AAA4-3A1D458054AE}" dt="2025-12-11T22:38:03.335" v="307" actId="1076"/>
          <ac:spMkLst>
            <pc:docMk/>
            <pc:sldMk cId="706128569" sldId="471"/>
            <ac:spMk id="9" creationId="{CD5F8D78-0F66-ED07-001F-1E0866291CCC}"/>
          </ac:spMkLst>
        </pc:spChg>
        <pc:spChg chg="add mod">
          <ac:chgData name="Gurpreet Hair" userId="117c0d1e-f244-4ed1-af69-1cfdef9d593e" providerId="ADAL" clId="{68E0B619-4EA5-4B89-AAA4-3A1D458054AE}" dt="2025-12-11T22:38:03.335" v="307" actId="1076"/>
          <ac:spMkLst>
            <pc:docMk/>
            <pc:sldMk cId="706128569" sldId="471"/>
            <ac:spMk id="10" creationId="{6A6941F8-81EB-9A81-8CA5-71E7E4D4FBCA}"/>
          </ac:spMkLst>
        </pc:spChg>
        <pc:spChg chg="add mod">
          <ac:chgData name="Gurpreet Hair" userId="117c0d1e-f244-4ed1-af69-1cfdef9d593e" providerId="ADAL" clId="{68E0B619-4EA5-4B89-AAA4-3A1D458054AE}" dt="2025-12-11T22:38:03.335" v="307" actId="1076"/>
          <ac:spMkLst>
            <pc:docMk/>
            <pc:sldMk cId="706128569" sldId="471"/>
            <ac:spMk id="11" creationId="{E5737071-84B0-D222-4287-E2CA083F30FA}"/>
          </ac:spMkLst>
        </pc:spChg>
        <pc:spChg chg="add mod">
          <ac:chgData name="Gurpreet Hair" userId="117c0d1e-f244-4ed1-af69-1cfdef9d593e" providerId="ADAL" clId="{68E0B619-4EA5-4B89-AAA4-3A1D458054AE}" dt="2025-12-11T22:38:03.335" v="307" actId="1076"/>
          <ac:spMkLst>
            <pc:docMk/>
            <pc:sldMk cId="706128569" sldId="471"/>
            <ac:spMk id="12" creationId="{D3B5BA74-4B9C-76E8-81F9-9A144FB5403D}"/>
          </ac:spMkLst>
        </pc:spChg>
        <pc:spChg chg="add mod">
          <ac:chgData name="Gurpreet Hair" userId="117c0d1e-f244-4ed1-af69-1cfdef9d593e" providerId="ADAL" clId="{68E0B619-4EA5-4B89-AAA4-3A1D458054AE}" dt="2025-12-11T22:38:03.335" v="307" actId="1076"/>
          <ac:spMkLst>
            <pc:docMk/>
            <pc:sldMk cId="706128569" sldId="471"/>
            <ac:spMk id="13" creationId="{5DABAED9-B4B2-1A13-32A4-3272235F0D8B}"/>
          </ac:spMkLst>
        </pc:spChg>
        <pc:picChg chg="add mod">
          <ac:chgData name="Gurpreet Hair" userId="117c0d1e-f244-4ed1-af69-1cfdef9d593e" providerId="ADAL" clId="{68E0B619-4EA5-4B89-AAA4-3A1D458054AE}" dt="2025-12-11T22:38:03.335" v="307" actId="1076"/>
          <ac:picMkLst>
            <pc:docMk/>
            <pc:sldMk cId="706128569" sldId="471"/>
            <ac:picMk id="2" creationId="{E2369E33-C1F4-955F-ABAA-EE091F1594F7}"/>
          </ac:picMkLst>
        </pc:picChg>
        <pc:picChg chg="del">
          <ac:chgData name="Gurpreet Hair" userId="117c0d1e-f244-4ed1-af69-1cfdef9d593e" providerId="ADAL" clId="{68E0B619-4EA5-4B89-AAA4-3A1D458054AE}" dt="2025-12-11T22:36:47.326" v="296" actId="478"/>
          <ac:picMkLst>
            <pc:docMk/>
            <pc:sldMk cId="706128569" sldId="471"/>
            <ac:picMk id="3" creationId="{1BC5D102-7E97-706F-ADF2-1E30D19660C3}"/>
          </ac:picMkLst>
        </pc:picChg>
      </pc:sldChg>
      <pc:sldChg chg="addSp delSp modSp add mod">
        <pc:chgData name="Gurpreet Hair" userId="117c0d1e-f244-4ed1-af69-1cfdef9d593e" providerId="ADAL" clId="{68E0B619-4EA5-4B89-AAA4-3A1D458054AE}" dt="2025-12-11T22:39:17.620" v="343" actId="1076"/>
        <pc:sldMkLst>
          <pc:docMk/>
          <pc:sldMk cId="3487949811" sldId="472"/>
        </pc:sldMkLst>
        <pc:spChg chg="mod">
          <ac:chgData name="Gurpreet Hair" userId="117c0d1e-f244-4ed1-af69-1cfdef9d593e" providerId="ADAL" clId="{68E0B619-4EA5-4B89-AAA4-3A1D458054AE}" dt="2025-12-11T22:38:40.585" v="330" actId="20577"/>
          <ac:spMkLst>
            <pc:docMk/>
            <pc:sldMk cId="3487949811" sldId="472"/>
            <ac:spMk id="4" creationId="{F308CB8A-AD06-0513-8207-1B593E482671}"/>
          </ac:spMkLst>
        </pc:spChg>
        <pc:spChg chg="del">
          <ac:chgData name="Gurpreet Hair" userId="117c0d1e-f244-4ed1-af69-1cfdef9d593e" providerId="ADAL" clId="{68E0B619-4EA5-4B89-AAA4-3A1D458054AE}" dt="2025-12-11T22:38:51.687" v="335" actId="478"/>
          <ac:spMkLst>
            <pc:docMk/>
            <pc:sldMk cId="3487949811" sldId="472"/>
            <ac:spMk id="5" creationId="{DE69976D-5C98-ED9F-90D1-34482AFF77C5}"/>
          </ac:spMkLst>
        </pc:spChg>
        <pc:spChg chg="del">
          <ac:chgData name="Gurpreet Hair" userId="117c0d1e-f244-4ed1-af69-1cfdef9d593e" providerId="ADAL" clId="{68E0B619-4EA5-4B89-AAA4-3A1D458054AE}" dt="2025-12-11T22:38:51.993" v="336" actId="478"/>
          <ac:spMkLst>
            <pc:docMk/>
            <pc:sldMk cId="3487949811" sldId="472"/>
            <ac:spMk id="7" creationId="{DBD6E1DB-470B-FA61-AAC0-AFF6D5A84580}"/>
          </ac:spMkLst>
        </pc:spChg>
        <pc:spChg chg="del">
          <ac:chgData name="Gurpreet Hair" userId="117c0d1e-f244-4ed1-af69-1cfdef9d593e" providerId="ADAL" clId="{68E0B619-4EA5-4B89-AAA4-3A1D458054AE}" dt="2025-12-11T22:38:52.381" v="337" actId="478"/>
          <ac:spMkLst>
            <pc:docMk/>
            <pc:sldMk cId="3487949811" sldId="472"/>
            <ac:spMk id="8" creationId="{56D126B5-DE76-7033-F9E6-C6343538AEA0}"/>
          </ac:spMkLst>
        </pc:spChg>
        <pc:spChg chg="del">
          <ac:chgData name="Gurpreet Hair" userId="117c0d1e-f244-4ed1-af69-1cfdef9d593e" providerId="ADAL" clId="{68E0B619-4EA5-4B89-AAA4-3A1D458054AE}" dt="2025-12-11T22:38:52.735" v="338" actId="478"/>
          <ac:spMkLst>
            <pc:docMk/>
            <pc:sldMk cId="3487949811" sldId="472"/>
            <ac:spMk id="9" creationId="{EF99DDF7-6C4B-5854-65F3-D59D1F5A49DD}"/>
          </ac:spMkLst>
        </pc:spChg>
        <pc:spChg chg="del mod">
          <ac:chgData name="Gurpreet Hair" userId="117c0d1e-f244-4ed1-af69-1cfdef9d593e" providerId="ADAL" clId="{68E0B619-4EA5-4B89-AAA4-3A1D458054AE}" dt="2025-12-11T22:38:50.174" v="334" actId="478"/>
          <ac:spMkLst>
            <pc:docMk/>
            <pc:sldMk cId="3487949811" sldId="472"/>
            <ac:spMk id="10" creationId="{B802C2C6-1841-3B99-E945-A21D255FE1A7}"/>
          </ac:spMkLst>
        </pc:spChg>
        <pc:spChg chg="del">
          <ac:chgData name="Gurpreet Hair" userId="117c0d1e-f244-4ed1-af69-1cfdef9d593e" providerId="ADAL" clId="{68E0B619-4EA5-4B89-AAA4-3A1D458054AE}" dt="2025-12-11T22:38:47.098" v="332" actId="478"/>
          <ac:spMkLst>
            <pc:docMk/>
            <pc:sldMk cId="3487949811" sldId="472"/>
            <ac:spMk id="11" creationId="{B1A957F5-5D29-A897-15CE-9A81A94D0000}"/>
          </ac:spMkLst>
        </pc:spChg>
        <pc:spChg chg="del">
          <ac:chgData name="Gurpreet Hair" userId="117c0d1e-f244-4ed1-af69-1cfdef9d593e" providerId="ADAL" clId="{68E0B619-4EA5-4B89-AAA4-3A1D458054AE}" dt="2025-12-11T22:38:47.098" v="332" actId="478"/>
          <ac:spMkLst>
            <pc:docMk/>
            <pc:sldMk cId="3487949811" sldId="472"/>
            <ac:spMk id="12" creationId="{4D2A7B1F-5DA7-A53B-8476-F671E29BBF6F}"/>
          </ac:spMkLst>
        </pc:spChg>
        <pc:spChg chg="del">
          <ac:chgData name="Gurpreet Hair" userId="117c0d1e-f244-4ed1-af69-1cfdef9d593e" providerId="ADAL" clId="{68E0B619-4EA5-4B89-AAA4-3A1D458054AE}" dt="2025-12-11T22:38:47.098" v="332" actId="478"/>
          <ac:spMkLst>
            <pc:docMk/>
            <pc:sldMk cId="3487949811" sldId="472"/>
            <ac:spMk id="13" creationId="{7BEB2566-E78A-0139-1BCB-E92FFA522DFB}"/>
          </ac:spMkLst>
        </pc:spChg>
        <pc:picChg chg="del">
          <ac:chgData name="Gurpreet Hair" userId="117c0d1e-f244-4ed1-af69-1cfdef9d593e" providerId="ADAL" clId="{68E0B619-4EA5-4B89-AAA4-3A1D458054AE}" dt="2025-12-11T22:38:44.923" v="331" actId="478"/>
          <ac:picMkLst>
            <pc:docMk/>
            <pc:sldMk cId="3487949811" sldId="472"/>
            <ac:picMk id="2" creationId="{E8581F86-A5C6-5E66-2900-AA195B548283}"/>
          </ac:picMkLst>
        </pc:picChg>
        <pc:picChg chg="add mod">
          <ac:chgData name="Gurpreet Hair" userId="117c0d1e-f244-4ed1-af69-1cfdef9d593e" providerId="ADAL" clId="{68E0B619-4EA5-4B89-AAA4-3A1D458054AE}" dt="2025-12-11T22:39:17.620" v="343" actId="1076"/>
          <ac:picMkLst>
            <pc:docMk/>
            <pc:sldMk cId="3487949811" sldId="472"/>
            <ac:picMk id="3" creationId="{9EB8623E-6CAC-EF5E-4384-CD34DD24B385}"/>
          </ac:picMkLst>
        </pc:picChg>
      </pc:sldChg>
      <pc:sldChg chg="addSp delSp modSp add mod">
        <pc:chgData name="Gurpreet Hair" userId="117c0d1e-f244-4ed1-af69-1cfdef9d593e" providerId="ADAL" clId="{68E0B619-4EA5-4B89-AAA4-3A1D458054AE}" dt="2025-12-11T22:42:22.992" v="395" actId="14100"/>
        <pc:sldMkLst>
          <pc:docMk/>
          <pc:sldMk cId="40928728" sldId="473"/>
        </pc:sldMkLst>
        <pc:spChg chg="add mod">
          <ac:chgData name="Gurpreet Hair" userId="117c0d1e-f244-4ed1-af69-1cfdef9d593e" providerId="ADAL" clId="{68E0B619-4EA5-4B89-AAA4-3A1D458054AE}" dt="2025-12-11T22:41:03.318" v="383" actId="1076"/>
          <ac:spMkLst>
            <pc:docMk/>
            <pc:sldMk cId="40928728" sldId="473"/>
            <ac:spMk id="2" creationId="{C103E2A5-94C2-659B-56EC-C4B80C1085A6}"/>
          </ac:spMkLst>
        </pc:spChg>
        <pc:spChg chg="mod">
          <ac:chgData name="Gurpreet Hair" userId="117c0d1e-f244-4ed1-af69-1cfdef9d593e" providerId="ADAL" clId="{68E0B619-4EA5-4B89-AAA4-3A1D458054AE}" dt="2025-12-11T22:39:54.320" v="375" actId="120"/>
          <ac:spMkLst>
            <pc:docMk/>
            <pc:sldMk cId="40928728" sldId="473"/>
            <ac:spMk id="4" creationId="{C30C6552-6DED-9BF6-99CE-50A8EADEA781}"/>
          </ac:spMkLst>
        </pc:spChg>
        <pc:spChg chg="add mod">
          <ac:chgData name="Gurpreet Hair" userId="117c0d1e-f244-4ed1-af69-1cfdef9d593e" providerId="ADAL" clId="{68E0B619-4EA5-4B89-AAA4-3A1D458054AE}" dt="2025-12-11T22:42:22.992" v="395" actId="14100"/>
          <ac:spMkLst>
            <pc:docMk/>
            <pc:sldMk cId="40928728" sldId="473"/>
            <ac:spMk id="5" creationId="{39107A23-8F86-E5F6-91A3-208DA7C5A459}"/>
          </ac:spMkLst>
        </pc:spChg>
        <pc:picChg chg="del">
          <ac:chgData name="Gurpreet Hair" userId="117c0d1e-f244-4ed1-af69-1cfdef9d593e" providerId="ADAL" clId="{68E0B619-4EA5-4B89-AAA4-3A1D458054AE}" dt="2025-12-11T22:39:59.388" v="376" actId="478"/>
          <ac:picMkLst>
            <pc:docMk/>
            <pc:sldMk cId="40928728" sldId="473"/>
            <ac:picMk id="3" creationId="{B7D6F9B6-2770-8925-A956-037D5B31D201}"/>
          </ac:picMkLst>
        </pc:picChg>
        <pc:picChg chg="add mod">
          <ac:chgData name="Gurpreet Hair" userId="117c0d1e-f244-4ed1-af69-1cfdef9d593e" providerId="ADAL" clId="{68E0B619-4EA5-4B89-AAA4-3A1D458054AE}" dt="2025-12-11T22:41:37.391" v="389" actId="14100"/>
          <ac:picMkLst>
            <pc:docMk/>
            <pc:sldMk cId="40928728" sldId="473"/>
            <ac:picMk id="6" creationId="{704A449B-214A-04CE-967B-78451E09809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5ADED-526E-4192-9E5F-CF948A391F6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CAD134-2ED5-4972-9A57-CB10665FBD92}">
      <dgm:prSet/>
      <dgm:spPr/>
      <dgm:t>
        <a:bodyPr/>
        <a:lstStyle/>
        <a:p>
          <a:r>
            <a:rPr lang="en-US">
              <a:solidFill>
                <a:schemeClr val="bg1"/>
              </a:solidFill>
              <a:latin typeface="Arial"/>
              <a:cs typeface="Arial"/>
            </a:rPr>
            <a:t>What is an MVP?</a:t>
          </a:r>
          <a:endParaRPr lang="en-US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CB187-8A2B-477A-AEFE-6AD5BBE3F1EF}" type="parTrans" cxnId="{8A2000A3-355D-4B17-976B-CF002B1B0032}">
      <dgm:prSet/>
      <dgm:spPr/>
      <dgm:t>
        <a:bodyPr/>
        <a:lstStyle/>
        <a:p>
          <a:endParaRPr lang="en-US"/>
        </a:p>
      </dgm:t>
    </dgm:pt>
    <dgm:pt modelId="{B2170449-39BF-4E4E-BDF0-F0433396EDCD}" type="sibTrans" cxnId="{8A2000A3-355D-4B17-976B-CF002B1B0032}">
      <dgm:prSet/>
      <dgm:spPr/>
      <dgm:t>
        <a:bodyPr/>
        <a:lstStyle/>
        <a:p>
          <a:endParaRPr lang="en-US"/>
        </a:p>
      </dgm:t>
    </dgm:pt>
    <dgm:pt modelId="{0A740D3A-01E1-4C93-A44E-431F3599DFA4}">
      <dgm:prSet/>
      <dgm:spPr/>
      <dgm:t>
        <a:bodyPr/>
        <a:lstStyle/>
        <a:p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Q &amp; A, Resources &amp; Next Steps</a:t>
          </a:r>
        </a:p>
      </dgm:t>
    </dgm:pt>
    <dgm:pt modelId="{48192200-00EE-4FC4-9B37-13792C4623C8}" type="parTrans" cxnId="{512C06FB-8348-476B-89F6-B0C32B4D7199}">
      <dgm:prSet/>
      <dgm:spPr/>
      <dgm:t>
        <a:bodyPr/>
        <a:lstStyle/>
        <a:p>
          <a:endParaRPr lang="en-US"/>
        </a:p>
      </dgm:t>
    </dgm:pt>
    <dgm:pt modelId="{E0429B4C-1CC7-45A9-9A3A-D23E9F082CBD}" type="sibTrans" cxnId="{512C06FB-8348-476B-89F6-B0C32B4D7199}">
      <dgm:prSet/>
      <dgm:spPr/>
      <dgm:t>
        <a:bodyPr/>
        <a:lstStyle/>
        <a:p>
          <a:endParaRPr lang="en-US"/>
        </a:p>
      </dgm:t>
    </dgm:pt>
    <dgm:pt modelId="{AE662AAB-8EAD-4C97-8E07-0F74930142B8}">
      <dgm:prSet/>
      <dgm:spPr/>
      <dgm:t>
        <a:bodyPr/>
        <a:lstStyle/>
        <a:p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Introduction</a:t>
          </a:r>
        </a:p>
      </dgm:t>
    </dgm:pt>
    <dgm:pt modelId="{602F4F10-FEC1-4DCB-BA99-536672DA92F8}" type="sibTrans" cxnId="{010BAD90-F279-4F33-89CA-06A316E554DF}">
      <dgm:prSet/>
      <dgm:spPr/>
      <dgm:t>
        <a:bodyPr/>
        <a:lstStyle/>
        <a:p>
          <a:endParaRPr lang="en-US"/>
        </a:p>
      </dgm:t>
    </dgm:pt>
    <dgm:pt modelId="{CF0C6ECA-B051-4635-A923-8BCDB8C24AE7}" type="parTrans" cxnId="{010BAD90-F279-4F33-89CA-06A316E554DF}">
      <dgm:prSet/>
      <dgm:spPr/>
      <dgm:t>
        <a:bodyPr/>
        <a:lstStyle/>
        <a:p>
          <a:endParaRPr lang="en-US"/>
        </a:p>
      </dgm:t>
    </dgm:pt>
    <dgm:pt modelId="{73FF4F7E-40E7-4A6B-914B-738B09E04887}">
      <dgm:prSet custT="1"/>
      <dgm:spPr/>
      <dgm:t>
        <a:bodyPr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SzTx/>
            <a:buFont typeface="Arial" panose="020B0604020202020204" pitchFamily="34" charset="0"/>
            <a:buChar char="►"/>
          </a:pPr>
          <a:r>
            <a:rPr lang="en-US" sz="2300" b="0" kern="1200">
              <a:solidFill>
                <a:schemeClr val="bg1"/>
              </a:solidFill>
              <a:latin typeface="Arial"/>
              <a:cs typeface="Arial"/>
            </a:rPr>
            <a:t>Demonstration and Discussion</a:t>
          </a:r>
          <a:endParaRPr lang="en-CA" sz="2300" b="0" kern="120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38B7F60-19C9-4099-9F5E-2C657DF74950}" type="parTrans" cxnId="{9F1B8732-D13B-4697-84BD-D079EDBB211D}">
      <dgm:prSet/>
      <dgm:spPr/>
      <dgm:t>
        <a:bodyPr/>
        <a:lstStyle/>
        <a:p>
          <a:endParaRPr lang="en-CA"/>
        </a:p>
      </dgm:t>
    </dgm:pt>
    <dgm:pt modelId="{8BFE0B4F-6C1F-4B97-B896-C2E9DF187854}" type="sibTrans" cxnId="{9F1B8732-D13B-4697-84BD-D079EDBB211D}">
      <dgm:prSet/>
      <dgm:spPr/>
      <dgm:t>
        <a:bodyPr/>
        <a:lstStyle/>
        <a:p>
          <a:endParaRPr lang="en-CA"/>
        </a:p>
      </dgm:t>
    </dgm:pt>
    <dgm:pt modelId="{D19E1E40-7805-45FB-876B-ECC73E13078E}">
      <dgm:prSet/>
      <dgm:spPr/>
      <dgm:t>
        <a:bodyPr/>
        <a:lstStyle/>
        <a:p>
          <a:r>
            <a:rPr lang="en-US">
              <a:solidFill>
                <a:schemeClr val="bg1"/>
              </a:solidFill>
              <a:latin typeface="Arial"/>
              <a:cs typeface="Arial"/>
            </a:rPr>
            <a:t>The Data Challenge in Facilities Management </a:t>
          </a:r>
          <a:endParaRPr lang="en-US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C681F4-716A-40F5-8AAC-28C7933D3E21}" type="parTrans" cxnId="{8309922B-2CED-4020-8D04-A4DB9CF8A658}">
      <dgm:prSet/>
      <dgm:spPr/>
    </dgm:pt>
    <dgm:pt modelId="{56186995-474E-40BB-85AE-314C9B33F405}" type="sibTrans" cxnId="{8309922B-2CED-4020-8D04-A4DB9CF8A658}">
      <dgm:prSet/>
      <dgm:spPr/>
    </dgm:pt>
    <dgm:pt modelId="{95635FFD-1ED5-4125-9CAF-88B3D433A131}">
      <dgm:prSet/>
      <dgm:spPr/>
      <dgm:t>
        <a:bodyPr/>
        <a:lstStyle/>
        <a:p>
          <a:r>
            <a:rPr lang="en-US">
              <a:solidFill>
                <a:schemeClr val="bg1"/>
              </a:solidFill>
              <a:latin typeface="Arial"/>
              <a:cs typeface="Arial"/>
            </a:rPr>
            <a:t>Program Development</a:t>
          </a:r>
          <a:endParaRPr lang="en-U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93FDA-68DE-4C9B-9D81-D562D75AC6FF}" type="parTrans" cxnId="{0DF40D64-3F20-4260-B7F1-D943CF176A1C}">
      <dgm:prSet/>
      <dgm:spPr/>
    </dgm:pt>
    <dgm:pt modelId="{5C09CE62-4B00-4E23-B193-BD069A2FE1C4}" type="sibTrans" cxnId="{0DF40D64-3F20-4260-B7F1-D943CF176A1C}">
      <dgm:prSet/>
      <dgm:spPr/>
    </dgm:pt>
    <dgm:pt modelId="{047C3D03-2B18-41A0-9BEA-6098B9EAD8DD}" type="pres">
      <dgm:prSet presAssocID="{DCF5ADED-526E-4192-9E5F-CF948A391F62}" presName="linear" presStyleCnt="0">
        <dgm:presLayoutVars>
          <dgm:animLvl val="lvl"/>
          <dgm:resizeHandles val="exact"/>
        </dgm:presLayoutVars>
      </dgm:prSet>
      <dgm:spPr/>
    </dgm:pt>
    <dgm:pt modelId="{B5F1EB7C-22F4-4AE4-B2A2-A8E0B462C4E5}" type="pres">
      <dgm:prSet presAssocID="{AE662AAB-8EAD-4C97-8E07-0F74930142B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3A9887D-9C16-4524-B7C1-DC33D0D84309}" type="pres">
      <dgm:prSet presAssocID="{602F4F10-FEC1-4DCB-BA99-536672DA92F8}" presName="spacer" presStyleCnt="0"/>
      <dgm:spPr/>
    </dgm:pt>
    <dgm:pt modelId="{2A2469C5-CC5F-4500-AC5B-686CB1039B95}" type="pres">
      <dgm:prSet presAssocID="{95635FFD-1ED5-4125-9CAF-88B3D433A13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1A59AD1-F508-424E-AED8-192F5790B389}" type="pres">
      <dgm:prSet presAssocID="{5C09CE62-4B00-4E23-B193-BD069A2FE1C4}" presName="spacer" presStyleCnt="0"/>
      <dgm:spPr/>
    </dgm:pt>
    <dgm:pt modelId="{E5487DBD-7C38-4C37-B217-84007C7D8C78}" type="pres">
      <dgm:prSet presAssocID="{D19E1E40-7805-45FB-876B-ECC73E13078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BCFD282-5791-42C7-869B-9227B7D2976D}" type="pres">
      <dgm:prSet presAssocID="{56186995-474E-40BB-85AE-314C9B33F405}" presName="spacer" presStyleCnt="0"/>
      <dgm:spPr/>
    </dgm:pt>
    <dgm:pt modelId="{DBA6E82E-D396-4244-8F0D-4E0D5FB18401}" type="pres">
      <dgm:prSet presAssocID="{C0CAD134-2ED5-4972-9A57-CB10665FBD9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E01B4B1-2622-4B99-BFEE-ECC10FE02B15}" type="pres">
      <dgm:prSet presAssocID="{B2170449-39BF-4E4E-BDF0-F0433396EDCD}" presName="spacer" presStyleCnt="0"/>
      <dgm:spPr/>
    </dgm:pt>
    <dgm:pt modelId="{12820415-3726-45DC-8CC0-B8D8C38CAF1D}" type="pres">
      <dgm:prSet presAssocID="{73FF4F7E-40E7-4A6B-914B-738B09E0488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3C736FA-7BE5-4BC9-9DE9-50FDC691BB30}" type="pres">
      <dgm:prSet presAssocID="{8BFE0B4F-6C1F-4B97-B896-C2E9DF187854}" presName="spacer" presStyleCnt="0"/>
      <dgm:spPr/>
    </dgm:pt>
    <dgm:pt modelId="{C7481067-6B25-434D-B812-1061495AF8D2}" type="pres">
      <dgm:prSet presAssocID="{0A740D3A-01E1-4C93-A44E-431F3599DFA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9E0D507-8209-4541-AF08-34A6D8C7F0C5}" type="presOf" srcId="{D19E1E40-7805-45FB-876B-ECC73E13078E}" destId="{E5487DBD-7C38-4C37-B217-84007C7D8C78}" srcOrd="0" destOrd="0" presId="urn:microsoft.com/office/officeart/2005/8/layout/vList2"/>
    <dgm:cxn modelId="{52A63A0A-B721-4AB9-920B-993D525B06B2}" type="presOf" srcId="{DCF5ADED-526E-4192-9E5F-CF948A391F62}" destId="{047C3D03-2B18-41A0-9BEA-6098B9EAD8DD}" srcOrd="0" destOrd="0" presId="urn:microsoft.com/office/officeart/2005/8/layout/vList2"/>
    <dgm:cxn modelId="{52C47C27-F766-46D6-BE40-6839881BC1A3}" type="presOf" srcId="{C0CAD134-2ED5-4972-9A57-CB10665FBD92}" destId="{DBA6E82E-D396-4244-8F0D-4E0D5FB18401}" srcOrd="0" destOrd="0" presId="urn:microsoft.com/office/officeart/2005/8/layout/vList2"/>
    <dgm:cxn modelId="{8309922B-2CED-4020-8D04-A4DB9CF8A658}" srcId="{DCF5ADED-526E-4192-9E5F-CF948A391F62}" destId="{D19E1E40-7805-45FB-876B-ECC73E13078E}" srcOrd="2" destOrd="0" parTransId="{BDC681F4-716A-40F5-8AAC-28C7933D3E21}" sibTransId="{56186995-474E-40BB-85AE-314C9B33F405}"/>
    <dgm:cxn modelId="{9F1B8732-D13B-4697-84BD-D079EDBB211D}" srcId="{DCF5ADED-526E-4192-9E5F-CF948A391F62}" destId="{73FF4F7E-40E7-4A6B-914B-738B09E04887}" srcOrd="4" destOrd="0" parTransId="{B38B7F60-19C9-4099-9F5E-2C657DF74950}" sibTransId="{8BFE0B4F-6C1F-4B97-B896-C2E9DF187854}"/>
    <dgm:cxn modelId="{D725CF38-FDF9-48B0-B9CF-60A2051FB05C}" type="presOf" srcId="{95635FFD-1ED5-4125-9CAF-88B3D433A131}" destId="{2A2469C5-CC5F-4500-AC5B-686CB1039B95}" srcOrd="0" destOrd="0" presId="urn:microsoft.com/office/officeart/2005/8/layout/vList2"/>
    <dgm:cxn modelId="{0DF40D64-3F20-4260-B7F1-D943CF176A1C}" srcId="{DCF5ADED-526E-4192-9E5F-CF948A391F62}" destId="{95635FFD-1ED5-4125-9CAF-88B3D433A131}" srcOrd="1" destOrd="0" parTransId="{B0793FDA-68DE-4C9B-9D81-D562D75AC6FF}" sibTransId="{5C09CE62-4B00-4E23-B193-BD069A2FE1C4}"/>
    <dgm:cxn modelId="{6AF1A68E-0AAA-499C-B39C-BC29E78E12FA}" type="presOf" srcId="{73FF4F7E-40E7-4A6B-914B-738B09E04887}" destId="{12820415-3726-45DC-8CC0-B8D8C38CAF1D}" srcOrd="0" destOrd="0" presId="urn:microsoft.com/office/officeart/2005/8/layout/vList2"/>
    <dgm:cxn modelId="{010BAD90-F279-4F33-89CA-06A316E554DF}" srcId="{DCF5ADED-526E-4192-9E5F-CF948A391F62}" destId="{AE662AAB-8EAD-4C97-8E07-0F74930142B8}" srcOrd="0" destOrd="0" parTransId="{CF0C6ECA-B051-4635-A923-8BCDB8C24AE7}" sibTransId="{602F4F10-FEC1-4DCB-BA99-536672DA92F8}"/>
    <dgm:cxn modelId="{8A2000A3-355D-4B17-976B-CF002B1B0032}" srcId="{DCF5ADED-526E-4192-9E5F-CF948A391F62}" destId="{C0CAD134-2ED5-4972-9A57-CB10665FBD92}" srcOrd="3" destOrd="0" parTransId="{581CB187-8A2B-477A-AEFE-6AD5BBE3F1EF}" sibTransId="{B2170449-39BF-4E4E-BDF0-F0433396EDCD}"/>
    <dgm:cxn modelId="{1D9DAAE0-16CE-441B-AE49-2C593DA3A7DC}" type="presOf" srcId="{AE662AAB-8EAD-4C97-8E07-0F74930142B8}" destId="{B5F1EB7C-22F4-4AE4-B2A2-A8E0B462C4E5}" srcOrd="0" destOrd="0" presId="urn:microsoft.com/office/officeart/2005/8/layout/vList2"/>
    <dgm:cxn modelId="{6A6097F3-21D1-40C4-9FBC-0D9A5E927318}" type="presOf" srcId="{0A740D3A-01E1-4C93-A44E-431F3599DFA4}" destId="{C7481067-6B25-434D-B812-1061495AF8D2}" srcOrd="0" destOrd="0" presId="urn:microsoft.com/office/officeart/2005/8/layout/vList2"/>
    <dgm:cxn modelId="{512C06FB-8348-476B-89F6-B0C32B4D7199}" srcId="{DCF5ADED-526E-4192-9E5F-CF948A391F62}" destId="{0A740D3A-01E1-4C93-A44E-431F3599DFA4}" srcOrd="5" destOrd="0" parTransId="{48192200-00EE-4FC4-9B37-13792C4623C8}" sibTransId="{E0429B4C-1CC7-45A9-9A3A-D23E9F082CBD}"/>
    <dgm:cxn modelId="{F424E965-F288-41E1-86F5-268D85B315E1}" type="presParOf" srcId="{047C3D03-2B18-41A0-9BEA-6098B9EAD8DD}" destId="{B5F1EB7C-22F4-4AE4-B2A2-A8E0B462C4E5}" srcOrd="0" destOrd="0" presId="urn:microsoft.com/office/officeart/2005/8/layout/vList2"/>
    <dgm:cxn modelId="{89A58B98-7873-45E2-A20A-921DBFC416D5}" type="presParOf" srcId="{047C3D03-2B18-41A0-9BEA-6098B9EAD8DD}" destId="{33A9887D-9C16-4524-B7C1-DC33D0D84309}" srcOrd="1" destOrd="0" presId="urn:microsoft.com/office/officeart/2005/8/layout/vList2"/>
    <dgm:cxn modelId="{9424AC11-F18D-489F-B3C8-22CCB0BECAA3}" type="presParOf" srcId="{047C3D03-2B18-41A0-9BEA-6098B9EAD8DD}" destId="{2A2469C5-CC5F-4500-AC5B-686CB1039B95}" srcOrd="2" destOrd="0" presId="urn:microsoft.com/office/officeart/2005/8/layout/vList2"/>
    <dgm:cxn modelId="{CF8A663D-4E59-46B0-893F-14D69729F842}" type="presParOf" srcId="{047C3D03-2B18-41A0-9BEA-6098B9EAD8DD}" destId="{01A59AD1-F508-424E-AED8-192F5790B389}" srcOrd="3" destOrd="0" presId="urn:microsoft.com/office/officeart/2005/8/layout/vList2"/>
    <dgm:cxn modelId="{53BDBBA5-4B19-4FA7-A40D-5028F0F77C53}" type="presParOf" srcId="{047C3D03-2B18-41A0-9BEA-6098B9EAD8DD}" destId="{E5487DBD-7C38-4C37-B217-84007C7D8C78}" srcOrd="4" destOrd="0" presId="urn:microsoft.com/office/officeart/2005/8/layout/vList2"/>
    <dgm:cxn modelId="{31418ECE-E48A-4DCF-9CA7-28C3208479E9}" type="presParOf" srcId="{047C3D03-2B18-41A0-9BEA-6098B9EAD8DD}" destId="{5BCFD282-5791-42C7-869B-9227B7D2976D}" srcOrd="5" destOrd="0" presId="urn:microsoft.com/office/officeart/2005/8/layout/vList2"/>
    <dgm:cxn modelId="{0E21A651-590D-4967-8F7E-AFD5CC63ED22}" type="presParOf" srcId="{047C3D03-2B18-41A0-9BEA-6098B9EAD8DD}" destId="{DBA6E82E-D396-4244-8F0D-4E0D5FB18401}" srcOrd="6" destOrd="0" presId="urn:microsoft.com/office/officeart/2005/8/layout/vList2"/>
    <dgm:cxn modelId="{19F2D346-6589-4ADC-9CED-020F791943A6}" type="presParOf" srcId="{047C3D03-2B18-41A0-9BEA-6098B9EAD8DD}" destId="{BE01B4B1-2622-4B99-BFEE-ECC10FE02B15}" srcOrd="7" destOrd="0" presId="urn:microsoft.com/office/officeart/2005/8/layout/vList2"/>
    <dgm:cxn modelId="{8EEA0884-7C7A-47C5-B36D-ACDE8EB30151}" type="presParOf" srcId="{047C3D03-2B18-41A0-9BEA-6098B9EAD8DD}" destId="{12820415-3726-45DC-8CC0-B8D8C38CAF1D}" srcOrd="8" destOrd="0" presId="urn:microsoft.com/office/officeart/2005/8/layout/vList2"/>
    <dgm:cxn modelId="{144FED75-4B91-46AE-83B6-60F396B19DEE}" type="presParOf" srcId="{047C3D03-2B18-41A0-9BEA-6098B9EAD8DD}" destId="{F3C736FA-7BE5-4BC9-9DE9-50FDC691BB30}" srcOrd="9" destOrd="0" presId="urn:microsoft.com/office/officeart/2005/8/layout/vList2"/>
    <dgm:cxn modelId="{B7AC332C-EF50-427F-86B3-0AC73D4E4CD8}" type="presParOf" srcId="{047C3D03-2B18-41A0-9BEA-6098B9EAD8DD}" destId="{C7481067-6B25-434D-B812-1061495AF8D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1EB7C-22F4-4AE4-B2A2-A8E0B462C4E5}">
      <dsp:nvSpPr>
        <dsp:cNvPr id="0" name=""/>
        <dsp:cNvSpPr/>
      </dsp:nvSpPr>
      <dsp:spPr>
        <a:xfrm>
          <a:off x="0" y="563957"/>
          <a:ext cx="5789913" cy="537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>
              <a:latin typeface="Arial" panose="020B0604020202020204" pitchFamily="34" charset="0"/>
              <a:cs typeface="Arial" panose="020B0604020202020204" pitchFamily="34" charset="0"/>
            </a:rPr>
            <a:t>Introduction</a:t>
          </a:r>
        </a:p>
      </dsp:txBody>
      <dsp:txXfrm>
        <a:off x="26237" y="590194"/>
        <a:ext cx="5737439" cy="484994"/>
      </dsp:txXfrm>
    </dsp:sp>
    <dsp:sp modelId="{2A2469C5-CC5F-4500-AC5B-686CB1039B95}">
      <dsp:nvSpPr>
        <dsp:cNvPr id="0" name=""/>
        <dsp:cNvSpPr/>
      </dsp:nvSpPr>
      <dsp:spPr>
        <a:xfrm>
          <a:off x="0" y="1161905"/>
          <a:ext cx="5789913" cy="537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  <a:latin typeface="Arial"/>
              <a:cs typeface="Arial"/>
            </a:rPr>
            <a:t>Program Development</a:t>
          </a:r>
          <a:endParaRPr lang="en-US" sz="21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37" y="1188142"/>
        <a:ext cx="5737439" cy="484994"/>
      </dsp:txXfrm>
    </dsp:sp>
    <dsp:sp modelId="{E5487DBD-7C38-4C37-B217-84007C7D8C78}">
      <dsp:nvSpPr>
        <dsp:cNvPr id="0" name=""/>
        <dsp:cNvSpPr/>
      </dsp:nvSpPr>
      <dsp:spPr>
        <a:xfrm>
          <a:off x="0" y="1759854"/>
          <a:ext cx="5789913" cy="537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  <a:latin typeface="Arial"/>
              <a:cs typeface="Arial"/>
            </a:rPr>
            <a:t>The Data Challenge in Facilities Management </a:t>
          </a:r>
          <a:endParaRPr lang="en-US" sz="21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37" y="1786091"/>
        <a:ext cx="5737439" cy="484994"/>
      </dsp:txXfrm>
    </dsp:sp>
    <dsp:sp modelId="{DBA6E82E-D396-4244-8F0D-4E0D5FB18401}">
      <dsp:nvSpPr>
        <dsp:cNvPr id="0" name=""/>
        <dsp:cNvSpPr/>
      </dsp:nvSpPr>
      <dsp:spPr>
        <a:xfrm>
          <a:off x="0" y="2357803"/>
          <a:ext cx="5789913" cy="537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  <a:latin typeface="Arial"/>
              <a:cs typeface="Arial"/>
            </a:rPr>
            <a:t>What is an MVP?</a:t>
          </a:r>
          <a:endParaRPr lang="en-US" sz="21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37" y="2384040"/>
        <a:ext cx="5737439" cy="484994"/>
      </dsp:txXfrm>
    </dsp:sp>
    <dsp:sp modelId="{12820415-3726-45DC-8CC0-B8D8C38CAF1D}">
      <dsp:nvSpPr>
        <dsp:cNvPr id="0" name=""/>
        <dsp:cNvSpPr/>
      </dsp:nvSpPr>
      <dsp:spPr>
        <a:xfrm>
          <a:off x="0" y="2955752"/>
          <a:ext cx="5789913" cy="537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SzTx/>
            <a:buFont typeface="Arial" panose="020B0604020202020204" pitchFamily="34" charset="0"/>
            <a:buNone/>
          </a:pPr>
          <a:r>
            <a:rPr lang="en-US" sz="2300" b="0" kern="1200">
              <a:solidFill>
                <a:schemeClr val="bg1"/>
              </a:solidFill>
              <a:latin typeface="Arial"/>
              <a:cs typeface="Arial"/>
            </a:rPr>
            <a:t>Demonstration and Discussion</a:t>
          </a:r>
          <a:endParaRPr lang="en-CA" sz="2300" b="0" kern="120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237" y="2981989"/>
        <a:ext cx="5737439" cy="484994"/>
      </dsp:txXfrm>
    </dsp:sp>
    <dsp:sp modelId="{C7481067-6B25-434D-B812-1061495AF8D2}">
      <dsp:nvSpPr>
        <dsp:cNvPr id="0" name=""/>
        <dsp:cNvSpPr/>
      </dsp:nvSpPr>
      <dsp:spPr>
        <a:xfrm>
          <a:off x="0" y="3553701"/>
          <a:ext cx="5789913" cy="537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>
              <a:latin typeface="Arial" panose="020B0604020202020204" pitchFamily="34" charset="0"/>
              <a:cs typeface="Arial" panose="020B0604020202020204" pitchFamily="34" charset="0"/>
            </a:rPr>
            <a:t>Q &amp; A, Resources &amp; Next Steps</a:t>
          </a:r>
        </a:p>
      </dsp:txBody>
      <dsp:txXfrm>
        <a:off x="26237" y="3579938"/>
        <a:ext cx="5737439" cy="484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A11321-7233-1272-4675-FC0F313438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3A9B3-F2DE-B20C-3C42-B4DB72A90D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9DAAA-6BF6-47E8-AAD2-C0B4C48C757C}" type="datetimeFigureOut">
              <a:rPr lang="en-CA" smtClean="0"/>
              <a:t>2025-12-12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596B6-BAFE-08C8-9E30-E1BBEA27A8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BC0CD-C847-0C4B-3C5B-96ED1EA3C6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D956F-250C-4D00-B4EA-B85995BC51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143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3BDF1-4402-425F-86DB-37594CA75DCA}" type="datetimeFigureOut">
              <a:rPr lang="en-CA" smtClean="0"/>
              <a:t>2025-12-12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B5271-267E-4D5E-A21C-6FAB99F221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56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13F7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51763B-321C-34E6-41BC-85998B968C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18782" y="5913012"/>
            <a:ext cx="2373218" cy="904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00B270-6D2F-5FDE-0E14-CE50015E5189}"/>
              </a:ext>
            </a:extLst>
          </p:cNvPr>
          <p:cNvSpPr>
            <a:spLocks/>
          </p:cNvSpPr>
          <p:nvPr userDrawn="1"/>
        </p:nvSpPr>
        <p:spPr>
          <a:xfrm>
            <a:off x="0" y="5868993"/>
            <a:ext cx="12192000" cy="87677"/>
          </a:xfrm>
          <a:prstGeom prst="rect">
            <a:avLst/>
          </a:prstGeom>
          <a:solidFill>
            <a:srgbClr val="013F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 descr="A red and black rectangles">
            <a:extLst>
              <a:ext uri="{FF2B5EF4-FFF2-40B4-BE49-F238E27FC236}">
                <a16:creationId xmlns:a16="http://schemas.microsoft.com/office/drawing/2014/main" id="{B5888612-F264-D371-C7CA-A7FFD7812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60"/>
          <a:stretch>
            <a:fillRect/>
          </a:stretch>
        </p:blipFill>
        <p:spPr>
          <a:xfrm>
            <a:off x="504" y="283"/>
            <a:ext cx="12190992" cy="901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2AE498-131A-5AE6-5D31-E61AF7C6C7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16189" y="6122189"/>
            <a:ext cx="2002593" cy="497271"/>
          </a:xfrm>
          <a:prstGeom prst="rect">
            <a:avLst/>
          </a:prstGeom>
        </p:spPr>
      </p:pic>
      <p:pic>
        <p:nvPicPr>
          <p:cNvPr id="1026" name="Picture 2" descr="OCAPPA Logo">
            <a:extLst>
              <a:ext uri="{FF2B5EF4-FFF2-40B4-BE49-F238E27FC236}">
                <a16:creationId xmlns:a16="http://schemas.microsoft.com/office/drawing/2014/main" id="{EF8F846B-4E8D-877C-B764-1D5C8FF17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0" y="5855544"/>
            <a:ext cx="28575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13F7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51763B-321C-34E6-41BC-85998B968C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18782" y="5913012"/>
            <a:ext cx="2373218" cy="904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00B270-6D2F-5FDE-0E14-CE50015E5189}"/>
              </a:ext>
            </a:extLst>
          </p:cNvPr>
          <p:cNvSpPr>
            <a:spLocks/>
          </p:cNvSpPr>
          <p:nvPr userDrawn="1"/>
        </p:nvSpPr>
        <p:spPr>
          <a:xfrm>
            <a:off x="0" y="5868993"/>
            <a:ext cx="12192000" cy="87677"/>
          </a:xfrm>
          <a:prstGeom prst="rect">
            <a:avLst/>
          </a:prstGeom>
          <a:solidFill>
            <a:srgbClr val="013F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 descr="A red and black rectangles">
            <a:extLst>
              <a:ext uri="{FF2B5EF4-FFF2-40B4-BE49-F238E27FC236}">
                <a16:creationId xmlns:a16="http://schemas.microsoft.com/office/drawing/2014/main" id="{B5888612-F264-D371-C7CA-A7FFD7812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60"/>
          <a:stretch>
            <a:fillRect/>
          </a:stretch>
        </p:blipFill>
        <p:spPr>
          <a:xfrm>
            <a:off x="504" y="283"/>
            <a:ext cx="12190992" cy="901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2AE498-131A-5AE6-5D31-E61AF7C6C7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16189" y="6122189"/>
            <a:ext cx="2002593" cy="497271"/>
          </a:xfrm>
          <a:prstGeom prst="rect">
            <a:avLst/>
          </a:prstGeom>
        </p:spPr>
      </p:pic>
      <p:pic>
        <p:nvPicPr>
          <p:cNvPr id="1026" name="Picture 2" descr="OCAPPA Logo">
            <a:extLst>
              <a:ext uri="{FF2B5EF4-FFF2-40B4-BE49-F238E27FC236}">
                <a16:creationId xmlns:a16="http://schemas.microsoft.com/office/drawing/2014/main" id="{EF8F846B-4E8D-877C-B764-1D5C8FF17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0" y="5855544"/>
            <a:ext cx="28575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2B17E8-5AAF-C9F3-B104-1F3CC4907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4563"/>
            <a:ext cx="9144000" cy="1798637"/>
          </a:xfrm>
        </p:spPr>
        <p:txBody>
          <a:bodyPr/>
          <a:lstStyle/>
          <a:p>
            <a:r>
              <a:rPr lang="en-CA"/>
              <a:t>OCAPPA MVP Training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21828-B2DD-A3ED-689F-E30676724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BF47630-F9B7-5EF6-BDA6-5DE125D1C7A4}"/>
              </a:ext>
            </a:extLst>
          </p:cNvPr>
          <p:cNvSpPr txBox="1">
            <a:spLocks/>
          </p:cNvSpPr>
          <p:nvPr/>
        </p:nvSpPr>
        <p:spPr>
          <a:xfrm>
            <a:off x="1057836" y="978771"/>
            <a:ext cx="3657039" cy="703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cap="all">
                <a:solidFill>
                  <a:srgbClr val="013F7A"/>
                </a:solidFill>
                <a:latin typeface="Arial Nova" panose="020B0504020202020204" pitchFamily="34" charset="0"/>
              </a:rPr>
              <a:t>Timelines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D87C4D-968E-0AA3-2825-15A02C4E5AAC}"/>
              </a:ext>
            </a:extLst>
          </p:cNvPr>
          <p:cNvSpPr txBox="1"/>
          <p:nvPr/>
        </p:nvSpPr>
        <p:spPr>
          <a:xfrm>
            <a:off x="0" y="1821914"/>
            <a:ext cx="7781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January 2025</a:t>
            </a:r>
          </a:p>
          <a:p>
            <a:pPr marL="1257300" lvl="2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Complete list of categories, weights, ranks and scores and proposed selection criteria sent to steering committee to review</a:t>
            </a:r>
          </a:p>
        </p:txBody>
      </p:sp>
      <p:pic>
        <p:nvPicPr>
          <p:cNvPr id="3" name="Picture 2" descr="A close-up of a table&#10;&#10;AI-generated content may be incorrect.">
            <a:extLst>
              <a:ext uri="{FF2B5EF4-FFF2-40B4-BE49-F238E27FC236}">
                <a16:creationId xmlns:a16="http://schemas.microsoft.com/office/drawing/2014/main" id="{9359E019-5617-27B6-EE8A-D8D0BA9F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419"/>
          <a:stretch>
            <a:fillRect/>
          </a:stretch>
        </p:blipFill>
        <p:spPr>
          <a:xfrm>
            <a:off x="7597768" y="3943651"/>
            <a:ext cx="4215474" cy="1460911"/>
          </a:xfrm>
          <a:prstGeom prst="rect">
            <a:avLst/>
          </a:prstGeom>
        </p:spPr>
      </p:pic>
      <p:pic>
        <p:nvPicPr>
          <p:cNvPr id="2" name="Picture 1" descr="A close-up of a table&#10;&#10;AI-generated content may be incorrect.">
            <a:extLst>
              <a:ext uri="{FF2B5EF4-FFF2-40B4-BE49-F238E27FC236}">
                <a16:creationId xmlns:a16="http://schemas.microsoft.com/office/drawing/2014/main" id="{0E91B658-95AA-6D82-23FD-810F477FBA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043"/>
          <a:stretch>
            <a:fillRect/>
          </a:stretch>
        </p:blipFill>
        <p:spPr>
          <a:xfrm>
            <a:off x="7781924" y="1890108"/>
            <a:ext cx="4162425" cy="1460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01A928-AC19-945A-1E7E-C9CC3B0EAA09}"/>
              </a:ext>
            </a:extLst>
          </p:cNvPr>
          <p:cNvSpPr txBox="1"/>
          <p:nvPr/>
        </p:nvSpPr>
        <p:spPr>
          <a:xfrm>
            <a:off x="-94971" y="3394805"/>
            <a:ext cx="7781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February 2025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MS Excel version of MVP sent to 5 Colleges to populate institutional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C8135E-A30E-2E92-8B62-E7EC0886977C}"/>
              </a:ext>
            </a:extLst>
          </p:cNvPr>
          <p:cNvSpPr txBox="1"/>
          <p:nvPr/>
        </p:nvSpPr>
        <p:spPr>
          <a:xfrm>
            <a:off x="-94970" y="4655515"/>
            <a:ext cx="7781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March 2025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MVP scoring applied to data for 5 Colleges (MS Excel versions) and sent for review</a:t>
            </a:r>
          </a:p>
        </p:txBody>
      </p:sp>
    </p:spTree>
    <p:extLst>
      <p:ext uri="{BB962C8B-B14F-4D97-AF65-F5344CB8AC3E}">
        <p14:creationId xmlns:p14="http://schemas.microsoft.com/office/powerpoint/2010/main" val="12706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6BCCA-0BA8-1FD7-E3F0-E40E8FA0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6132D8-B1DE-DF27-E594-A8685F331647}"/>
              </a:ext>
            </a:extLst>
          </p:cNvPr>
          <p:cNvSpPr txBox="1">
            <a:spLocks/>
          </p:cNvSpPr>
          <p:nvPr/>
        </p:nvSpPr>
        <p:spPr>
          <a:xfrm>
            <a:off x="5355377" y="1142787"/>
            <a:ext cx="6052225" cy="7379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cap="all">
                <a:solidFill>
                  <a:srgbClr val="013F7A"/>
                </a:solidFill>
                <a:latin typeface="Arial Nova" panose="020B0504020202020204" pitchFamily="34" charset="0"/>
              </a:rPr>
              <a:t>Timelines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37F140-A14D-3D4F-1CA1-DAC1C8A476F1}"/>
              </a:ext>
            </a:extLst>
          </p:cNvPr>
          <p:cNvSpPr txBox="1"/>
          <p:nvPr/>
        </p:nvSpPr>
        <p:spPr>
          <a:xfrm>
            <a:off x="4901198" y="1880755"/>
            <a:ext cx="6506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>
                <a:latin typeface="Arial Nova" panose="020B0504020202020204" pitchFamily="34" charset="0"/>
              </a:rPr>
              <a:t>August 2025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>
                <a:latin typeface="Arial Nova" panose="020B0504020202020204" pitchFamily="34" charset="0"/>
              </a:rPr>
              <a:t>College reviews underway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676DA-6A7F-BCA3-AC59-0F72809F2116}"/>
              </a:ext>
            </a:extLst>
          </p:cNvPr>
          <p:cNvSpPr txBox="1"/>
          <p:nvPr/>
        </p:nvSpPr>
        <p:spPr>
          <a:xfrm>
            <a:off x="4784657" y="2784213"/>
            <a:ext cx="6506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>
                <a:latin typeface="Arial Nova" panose="020B0504020202020204" pitchFamily="34" charset="0"/>
              </a:rPr>
              <a:t>November 2025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>
                <a:latin typeface="Arial Nova" panose="020B0504020202020204" pitchFamily="34" charset="0"/>
              </a:rPr>
              <a:t>Online meeting to review and finalize categories, ranks and scores</a:t>
            </a:r>
          </a:p>
        </p:txBody>
      </p:sp>
      <p:pic>
        <p:nvPicPr>
          <p:cNvPr id="3" name="Picture 2" descr="3D chart graphics">
            <a:extLst>
              <a:ext uri="{FF2B5EF4-FFF2-40B4-BE49-F238E27FC236}">
                <a16:creationId xmlns:a16="http://schemas.microsoft.com/office/drawing/2014/main" id="{BF17833C-EBC8-EC47-70EC-DB983ADFB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1" r="1825"/>
          <a:stretch>
            <a:fillRect/>
          </a:stretch>
        </p:blipFill>
        <p:spPr>
          <a:xfrm>
            <a:off x="3879" y="894040"/>
            <a:ext cx="4335033" cy="4980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F7783-B808-E7AD-F767-50B73A84BB1B}"/>
              </a:ext>
            </a:extLst>
          </p:cNvPr>
          <p:cNvSpPr txBox="1"/>
          <p:nvPr/>
        </p:nvSpPr>
        <p:spPr>
          <a:xfrm>
            <a:off x="4901198" y="4057003"/>
            <a:ext cx="6506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>
                <a:latin typeface="Arial Nova" panose="020B0504020202020204" pitchFamily="34" charset="0"/>
              </a:rPr>
              <a:t>December 2025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>
                <a:latin typeface="Arial Nova" panose="020B0504020202020204" pitchFamily="34" charset="0"/>
              </a:rPr>
              <a:t>Implementation in all College SLAM databases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>
                <a:latin typeface="Arial Nova" panose="020B0504020202020204" pitchFamily="34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30832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508C3-7F32-FE53-E4D0-5A8F6585D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F4FD-D928-2E7F-5E49-9475FE5FA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800" y="2336801"/>
            <a:ext cx="6409935" cy="2826100"/>
          </a:xfrm>
        </p:spPr>
        <p:txBody>
          <a:bodyPr>
            <a:noAutofit/>
          </a:bodyPr>
          <a:lstStyle/>
          <a:p>
            <a:pPr algn="l"/>
            <a:r>
              <a:rPr lang="en-US" sz="4800" b="1" cap="all">
                <a:solidFill>
                  <a:srgbClr val="013F7A"/>
                </a:solidFill>
                <a:latin typeface="Arial Nova" panose="020B0504020202020204" pitchFamily="34" charset="0"/>
              </a:rPr>
              <a:t>THE DATA CHALLENGE IN FACILITIES MANAGEMENT</a:t>
            </a:r>
            <a:endParaRPr lang="en-US" sz="4400" b="1" cap="all">
              <a:solidFill>
                <a:srgbClr val="013F7A"/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Picture 4" descr="A close-up of a group of wooden letters&#10;&#10;AI-generated content may be incorrect.">
            <a:extLst>
              <a:ext uri="{FF2B5EF4-FFF2-40B4-BE49-F238E27FC236}">
                <a16:creationId xmlns:a16="http://schemas.microsoft.com/office/drawing/2014/main" id="{86EA5BC9-CB99-0605-F168-B8F851224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17"/>
          <a:stretch>
            <a:fillRect/>
          </a:stretch>
        </p:blipFill>
        <p:spPr>
          <a:xfrm>
            <a:off x="0" y="899160"/>
            <a:ext cx="4701092" cy="497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2A029C-7596-DDD6-72FA-6D6B67D5939C}"/>
              </a:ext>
            </a:extLst>
          </p:cNvPr>
          <p:cNvSpPr txBox="1">
            <a:spLocks/>
          </p:cNvSpPr>
          <p:nvPr/>
        </p:nvSpPr>
        <p:spPr>
          <a:xfrm>
            <a:off x="422716" y="1277869"/>
            <a:ext cx="6425124" cy="12938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cap="all" dirty="0">
                <a:solidFill>
                  <a:srgbClr val="013F7A"/>
                </a:solidFill>
                <a:latin typeface="Arial Nova" panose="020B0504020202020204" pitchFamily="34" charset="0"/>
              </a:rPr>
              <a:t>So much information, so little time </a:t>
            </a:r>
            <a:r>
              <a:rPr lang="en-US" sz="2400" b="1" cap="all" dirty="0">
                <a:solidFill>
                  <a:srgbClr val="013F7A"/>
                </a:solidFill>
                <a:latin typeface="Arial Nova" panose="020B0504020202020204" pitchFamily="34" charset="0"/>
              </a:rPr>
              <a:t>(and money)</a:t>
            </a:r>
            <a:endParaRPr lang="en-US" sz="4000" b="1" cap="all" dirty="0">
              <a:solidFill>
                <a:srgbClr val="013F7A"/>
              </a:solidFill>
              <a:latin typeface="Arial Nova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285DA-632F-2207-C1BE-F9F13C775C20}"/>
              </a:ext>
            </a:extLst>
          </p:cNvPr>
          <p:cNvSpPr txBox="1"/>
          <p:nvPr/>
        </p:nvSpPr>
        <p:spPr>
          <a:xfrm>
            <a:off x="422716" y="2693528"/>
            <a:ext cx="730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Multiple asset types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Multiple stakeholders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Different priorities for each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Limited Resources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Money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People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“Everything” is urgent</a:t>
            </a:r>
          </a:p>
        </p:txBody>
      </p:sp>
      <p:pic>
        <p:nvPicPr>
          <p:cNvPr id="10" name="Picture 9" descr="3D box skeletons">
            <a:extLst>
              <a:ext uri="{FF2B5EF4-FFF2-40B4-BE49-F238E27FC236}">
                <a16:creationId xmlns:a16="http://schemas.microsoft.com/office/drawing/2014/main" id="{0A220C2C-5917-5083-A52F-36B670BA9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4" r="20994"/>
          <a:stretch>
            <a:fillRect/>
          </a:stretch>
        </p:blipFill>
        <p:spPr>
          <a:xfrm>
            <a:off x="7856967" y="898021"/>
            <a:ext cx="4335033" cy="49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EA6CFE6-3EA0-6423-6146-D30E45A8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97" y="2457868"/>
            <a:ext cx="5163403" cy="26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7E883E-B511-8BE2-FA02-51BE60667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081" y="2343938"/>
            <a:ext cx="6472580" cy="2648383"/>
          </a:xfrm>
        </p:spPr>
        <p:txBody>
          <a:bodyPr>
            <a:normAutofit/>
          </a:bodyPr>
          <a:lstStyle/>
          <a:p>
            <a:pPr algn="l"/>
            <a:r>
              <a:rPr lang="en-US" sz="4800" b="1" cap="small" dirty="0">
                <a:solidFill>
                  <a:srgbClr val="0D4C82"/>
                </a:solidFill>
                <a:latin typeface="Arial Nova"/>
                <a:cs typeface="Arial"/>
              </a:rPr>
              <a:t>MVP – Which High Is Higher Than High?</a:t>
            </a:r>
            <a:br>
              <a:rPr lang="en-US" sz="4800" b="1" cap="small" dirty="0">
                <a:latin typeface="Arial Nova"/>
                <a:cs typeface="Arial"/>
              </a:rPr>
            </a:br>
            <a:endParaRPr lang="en-US" sz="4800" b="1" cap="small" dirty="0">
              <a:solidFill>
                <a:srgbClr val="0D4C82"/>
              </a:solidFill>
              <a:latin typeface="Arial Nov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72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EA7E5-8AB7-A973-B791-F31C2DB8D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1 Project Selection Methods for Project Managers in 2023">
            <a:extLst>
              <a:ext uri="{FF2B5EF4-FFF2-40B4-BE49-F238E27FC236}">
                <a16:creationId xmlns:a16="http://schemas.microsoft.com/office/drawing/2014/main" id="{BAED2247-9012-1B26-40EB-15341F996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84"/>
          <a:stretch/>
        </p:blipFill>
        <p:spPr bwMode="auto">
          <a:xfrm>
            <a:off x="6807200" y="900482"/>
            <a:ext cx="5384799" cy="49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5BF35B1-6CA5-73D3-DB46-6BC2BBACE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45" y="913866"/>
            <a:ext cx="4858512" cy="1278826"/>
          </a:xfrm>
        </p:spPr>
        <p:txBody>
          <a:bodyPr>
            <a:normAutofit/>
          </a:bodyPr>
          <a:lstStyle/>
          <a:p>
            <a:pPr algn="l"/>
            <a:r>
              <a:rPr lang="en-US" sz="4000" b="1" cap="small" spc="600" dirty="0">
                <a:solidFill>
                  <a:srgbClr val="0D4C82"/>
                </a:solidFill>
                <a:latin typeface="Arial Nova"/>
              </a:rPr>
              <a:t>PICKING WHAT</a:t>
            </a:r>
            <a:br>
              <a:rPr lang="en-US" sz="4000" b="1" cap="small" spc="600" dirty="0">
                <a:latin typeface="Arial Nova" panose="020B0504020202020204" pitchFamily="34" charset="0"/>
              </a:rPr>
            </a:br>
            <a:r>
              <a:rPr lang="en-US" sz="4000" b="1" cap="small" spc="600" dirty="0">
                <a:solidFill>
                  <a:srgbClr val="0D4C82"/>
                </a:solidFill>
                <a:latin typeface="Arial Nova"/>
              </a:rPr>
              <a:t>GETS DONE?</a:t>
            </a:r>
            <a:endParaRPr lang="en-CA" sz="4000" dirty="0">
              <a:latin typeface="Arial Nov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9E5DB-D4D0-53EA-E9F6-A550A23C5005}"/>
              </a:ext>
            </a:extLst>
          </p:cNvPr>
          <p:cNvSpPr txBox="1"/>
          <p:nvPr/>
        </p:nvSpPr>
        <p:spPr>
          <a:xfrm>
            <a:off x="478445" y="2192692"/>
            <a:ext cx="65501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Most organizations use categorical priority</a:t>
            </a:r>
          </a:p>
          <a:p>
            <a:pPr marL="714375" lvl="1" indent="-352425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Urgent, High, Medium, Low</a:t>
            </a:r>
          </a:p>
          <a:p>
            <a:pPr marL="714375" lvl="1" indent="-352425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What happens when you run out of money in the middle of a category?</a:t>
            </a:r>
          </a:p>
          <a:p>
            <a:pPr marL="714375" lvl="1" indent="-352425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b="1" dirty="0">
                <a:solidFill>
                  <a:srgbClr val="CB2027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Which High Priority is Higher than High?</a:t>
            </a:r>
          </a:p>
          <a:p>
            <a:pPr marL="361950" indent="-361950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latin typeface="Arial Nova" panose="020B0504020202020204" pitchFamily="34" charset="0"/>
                <a:cs typeface="Arial" panose="020B0604020202020204" pitchFamily="34" charset="0"/>
              </a:rPr>
              <a:t>Next stage of evolution is typically </a:t>
            </a:r>
            <a:br>
              <a:rPr lang="en-US" sz="2400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 Nova" panose="020B0504020202020204" pitchFamily="34" charset="0"/>
                <a:cs typeface="Arial" panose="020B0604020202020204" pitchFamily="34" charset="0"/>
              </a:rPr>
              <a:t>Risk-Based</a:t>
            </a:r>
            <a:endParaRPr lang="en-US" sz="2400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44124-BEFA-9F2B-2D69-7A070323A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B73CAD-9D5C-F04F-CE58-1C6BE7692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4" y="980488"/>
            <a:ext cx="11677650" cy="776875"/>
          </a:xfrm>
        </p:spPr>
        <p:txBody>
          <a:bodyPr>
            <a:normAutofit/>
          </a:bodyPr>
          <a:lstStyle/>
          <a:p>
            <a:r>
              <a:rPr lang="en-CA" sz="4800" dirty="0">
                <a:latin typeface="Arial Nova" panose="020B0504020202020204" pitchFamily="34" charset="0"/>
              </a:rPr>
              <a:t>Traditional Risk Management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B4413BE-A6A6-E797-B81D-0F20D6305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620946"/>
              </p:ext>
            </p:extLst>
          </p:nvPr>
        </p:nvGraphicFramePr>
        <p:xfrm>
          <a:off x="3387081" y="1757363"/>
          <a:ext cx="5417835" cy="4120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71884" imgH="3628948" progId="Excel.Sheet.12">
                  <p:embed/>
                </p:oleObj>
              </mc:Choice>
              <mc:Fallback>
                <p:oleObj name="Worksheet" r:id="rId2" imgW="4771884" imgH="3628948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B4413BE-A6A6-E797-B81D-0F20D6305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87081" y="1757363"/>
                        <a:ext cx="5417835" cy="4120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6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87B5A-B7C0-1718-7EEC-D0BF38F8B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B800C6-93C8-BFC3-ED35-CD0D0897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45" y="913866"/>
            <a:ext cx="6328754" cy="1278826"/>
          </a:xfrm>
        </p:spPr>
        <p:txBody>
          <a:bodyPr>
            <a:normAutofit/>
          </a:bodyPr>
          <a:lstStyle/>
          <a:p>
            <a:pPr algn="l"/>
            <a:r>
              <a:rPr lang="en-US" sz="4000" b="1" cap="small" spc="600" dirty="0">
                <a:solidFill>
                  <a:srgbClr val="0D4C82"/>
                </a:solidFill>
                <a:latin typeface="Arial Nova" panose="020B0504020202020204" pitchFamily="34" charset="0"/>
              </a:rPr>
              <a:t>Beyond Just Risk Management</a:t>
            </a:r>
            <a:endParaRPr lang="en-CA" sz="4000" dirty="0">
              <a:latin typeface="Arial Nova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C7009-1F00-2EFA-468B-270020A172C4}"/>
              </a:ext>
            </a:extLst>
          </p:cNvPr>
          <p:cNvSpPr txBox="1"/>
          <p:nvPr/>
        </p:nvSpPr>
        <p:spPr>
          <a:xfrm>
            <a:off x="478445" y="2192692"/>
            <a:ext cx="65501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latin typeface="Arial Nova" panose="020B0504020202020204" pitchFamily="34" charset="0"/>
                <a:cs typeface="Arial" panose="020B0604020202020204" pitchFamily="34" charset="0"/>
              </a:rPr>
              <a:t>More than just Risk to consider </a:t>
            </a:r>
            <a:br>
              <a:rPr lang="en-US" sz="2400" dirty="0"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 Nova" panose="020B0504020202020204" pitchFamily="34" charset="0"/>
                <a:cs typeface="Arial" panose="020B0604020202020204" pitchFamily="34" charset="0"/>
              </a:rPr>
              <a:t>in Capital Planning</a:t>
            </a:r>
          </a:p>
          <a:p>
            <a:pPr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latin typeface="Arial Nova" panose="020B0504020202020204" pitchFamily="34" charset="0"/>
                <a:cs typeface="Arial" panose="020B0604020202020204" pitchFamily="34" charset="0"/>
              </a:rPr>
              <a:t>What other factors do you consider?</a:t>
            </a:r>
          </a:p>
          <a:p>
            <a:pPr lvl="1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latin typeface="Arial Nova" panose="020B0504020202020204" pitchFamily="34" charset="0"/>
                <a:cs typeface="Arial" panose="020B0604020202020204" pitchFamily="34" charset="0"/>
              </a:rPr>
              <a:t>Impact to Users</a:t>
            </a:r>
          </a:p>
          <a:p>
            <a:pPr lvl="1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latin typeface="Arial Nova" panose="020B0504020202020204" pitchFamily="34" charset="0"/>
                <a:cs typeface="Arial" panose="020B0604020202020204" pitchFamily="34" charset="0"/>
              </a:rPr>
              <a:t>Asset Criticality (firehall vs. library)</a:t>
            </a:r>
          </a:p>
          <a:p>
            <a:pPr lvl="1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latin typeface="Arial Nova" panose="020B0504020202020204" pitchFamily="34" charset="0"/>
                <a:cs typeface="Arial" panose="020B0604020202020204" pitchFamily="34" charset="0"/>
              </a:rPr>
              <a:t>Sustainability/Energy Efficiency</a:t>
            </a:r>
          </a:p>
          <a:p>
            <a:pPr lvl="1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latin typeface="Arial Nova" panose="020B0504020202020204" pitchFamily="34" charset="0"/>
                <a:cs typeface="Arial" panose="020B0604020202020204" pitchFamily="34" charset="0"/>
              </a:rPr>
              <a:t>Code Compliance</a:t>
            </a:r>
          </a:p>
          <a:p>
            <a:pPr lvl="1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latin typeface="Arial Nova" panose="020B0504020202020204" pitchFamily="34" charset="0"/>
                <a:cs typeface="Arial" panose="020B0604020202020204" pitchFamily="34" charset="0"/>
              </a:rPr>
              <a:t>Community Needs</a:t>
            </a:r>
          </a:p>
          <a:p>
            <a:pPr lvl="1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latin typeface="Arial Nova" panose="020B0504020202020204" pitchFamily="34" charset="0"/>
                <a:cs typeface="Arial" panose="020B0604020202020204" pitchFamily="34" charset="0"/>
              </a:rPr>
              <a:t>Others?</a:t>
            </a:r>
          </a:p>
        </p:txBody>
      </p:sp>
      <p:pic>
        <p:nvPicPr>
          <p:cNvPr id="2" name="Picture 8" descr="Risk Management for Companies - F24">
            <a:extLst>
              <a:ext uri="{FF2B5EF4-FFF2-40B4-BE49-F238E27FC236}">
                <a16:creationId xmlns:a16="http://schemas.microsoft.com/office/drawing/2014/main" id="{455BD022-3D36-C3DE-2F6B-D1D958455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70"/>
          <a:stretch/>
        </p:blipFill>
        <p:spPr bwMode="auto">
          <a:xfrm>
            <a:off x="6277066" y="889000"/>
            <a:ext cx="5914934" cy="49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12E71-FCFD-3EA1-8FEA-FD85967E3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A4A700-D70C-0C0D-FD4F-BBD8972A1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45" y="913866"/>
            <a:ext cx="5914934" cy="127882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cap="small" spc="600" dirty="0">
                <a:solidFill>
                  <a:srgbClr val="0D4C82"/>
                </a:solidFill>
                <a:latin typeface="Arial Nova" panose="020B0504020202020204" pitchFamily="34" charset="0"/>
              </a:rPr>
              <a:t>Multivariable Prioritization (MVP)</a:t>
            </a:r>
            <a:endParaRPr lang="en-CA" sz="4000" dirty="0">
              <a:latin typeface="Arial Nova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9FAB5-44CC-C838-084E-31DFA99A0AA2}"/>
              </a:ext>
            </a:extLst>
          </p:cNvPr>
          <p:cNvSpPr txBox="1"/>
          <p:nvPr/>
        </p:nvSpPr>
        <p:spPr>
          <a:xfrm>
            <a:off x="478445" y="2192692"/>
            <a:ext cx="57986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do it?</a:t>
            </a:r>
          </a:p>
          <a:p>
            <a:pPr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SLAM CAP Software or Excel</a:t>
            </a:r>
          </a:p>
          <a:p>
            <a:pPr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Roth IAMS lead workshop</a:t>
            </a:r>
          </a:p>
          <a:p>
            <a:pPr lvl="1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Half-Day Workshop </a:t>
            </a:r>
          </a:p>
          <a:p>
            <a:pPr marL="714375" lvl="1" indent="-266700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as wide a range of stakeholders as possible</a:t>
            </a:r>
          </a:p>
          <a:p>
            <a:pPr marL="1162050" lvl="2" indent="-266700">
              <a:buClr>
                <a:srgbClr val="CB2027"/>
              </a:buClr>
              <a:buFont typeface="Arial" panose="020B0604020202020204" pitchFamily="34" charset="0"/>
              <a:buChar char="►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The Best Sticky Notes | Reviews, Ratings, Comparisons">
            <a:extLst>
              <a:ext uri="{FF2B5EF4-FFF2-40B4-BE49-F238E27FC236}">
                <a16:creationId xmlns:a16="http://schemas.microsoft.com/office/drawing/2014/main" id="{E6371932-2C3B-8460-556D-DEF76E11A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5"/>
          <a:stretch/>
        </p:blipFill>
        <p:spPr bwMode="auto">
          <a:xfrm>
            <a:off x="6718434" y="908432"/>
            <a:ext cx="5473566" cy="498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9392F-DC93-A9A1-9EB9-9B4587034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C54AD0-A7CE-69EC-0FF3-B4AB74F18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44" y="913866"/>
            <a:ext cx="11713555" cy="704454"/>
          </a:xfrm>
        </p:spPr>
        <p:txBody>
          <a:bodyPr>
            <a:normAutofit/>
          </a:bodyPr>
          <a:lstStyle/>
          <a:p>
            <a:r>
              <a:rPr lang="en-US" sz="4000" b="1" cap="small" spc="600" dirty="0">
                <a:solidFill>
                  <a:srgbClr val="0D4C82"/>
                </a:solidFill>
                <a:latin typeface="Arial Nova" panose="020B0504020202020204" pitchFamily="34" charset="0"/>
              </a:rPr>
              <a:t>Multivariable Prioritization (MVP)</a:t>
            </a:r>
            <a:endParaRPr lang="en-CA" sz="4000" dirty="0">
              <a:latin typeface="Arial Nova" panose="020B0504020202020204" pitchFamily="34" charset="0"/>
            </a:endParaRPr>
          </a:p>
        </p:txBody>
      </p:sp>
      <p:pic>
        <p:nvPicPr>
          <p:cNvPr id="2" name="Picture 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2369E33-C1F4-955F-ABAA-EE091F1594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t="21470" r="10564" b="54444"/>
          <a:stretch/>
        </p:blipFill>
        <p:spPr>
          <a:xfrm>
            <a:off x="331190" y="1420551"/>
            <a:ext cx="11529619" cy="1990725"/>
          </a:xfrm>
          <a:prstGeom prst="rect">
            <a:avLst/>
          </a:prstGeom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DB982C4-65DF-0880-0A94-4560CC98267E}"/>
              </a:ext>
            </a:extLst>
          </p:cNvPr>
          <p:cNvSpPr/>
          <p:nvPr/>
        </p:nvSpPr>
        <p:spPr>
          <a:xfrm>
            <a:off x="446188" y="3233004"/>
            <a:ext cx="2654710" cy="2612572"/>
          </a:xfrm>
          <a:prstGeom prst="flowChartProcess">
            <a:avLst/>
          </a:prstGeom>
          <a:solidFill>
            <a:srgbClr val="C3CDCC"/>
          </a:solidFill>
          <a:ln>
            <a:solidFill>
              <a:srgbClr val="C3CD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A8C6BAD8-963A-07B7-48BF-0871B9E7834A}"/>
              </a:ext>
            </a:extLst>
          </p:cNvPr>
          <p:cNvSpPr/>
          <p:nvPr/>
        </p:nvSpPr>
        <p:spPr>
          <a:xfrm>
            <a:off x="3306064" y="3233004"/>
            <a:ext cx="2654710" cy="2612572"/>
          </a:xfrm>
          <a:prstGeom prst="flowChartProcess">
            <a:avLst/>
          </a:prstGeom>
          <a:solidFill>
            <a:srgbClr val="B1DDD0"/>
          </a:solidFill>
          <a:ln>
            <a:solidFill>
              <a:srgbClr val="B1DD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03FF1739-9E58-D582-63F8-8B2E4FE069B3}"/>
              </a:ext>
            </a:extLst>
          </p:cNvPr>
          <p:cNvSpPr/>
          <p:nvPr/>
        </p:nvSpPr>
        <p:spPr>
          <a:xfrm>
            <a:off x="6165940" y="3233004"/>
            <a:ext cx="2654710" cy="2612572"/>
          </a:xfrm>
          <a:prstGeom prst="flowChartProcess">
            <a:avLst/>
          </a:prstGeom>
          <a:solidFill>
            <a:srgbClr val="F6E0A7"/>
          </a:solidFill>
          <a:ln>
            <a:solidFill>
              <a:srgbClr val="F6E0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CD5F8D78-0F66-ED07-001F-1E0866291CCC}"/>
              </a:ext>
            </a:extLst>
          </p:cNvPr>
          <p:cNvSpPr/>
          <p:nvPr/>
        </p:nvSpPr>
        <p:spPr>
          <a:xfrm>
            <a:off x="9025816" y="3237026"/>
            <a:ext cx="2654710" cy="2612572"/>
          </a:xfrm>
          <a:prstGeom prst="flowChartProcess">
            <a:avLst/>
          </a:prstGeom>
          <a:solidFill>
            <a:srgbClr val="F9BCA9"/>
          </a:solidFill>
          <a:ln>
            <a:solidFill>
              <a:srgbClr val="F9BC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941F8-81EB-9A81-8CA5-71E7E4D4FBCA}"/>
              </a:ext>
            </a:extLst>
          </p:cNvPr>
          <p:cNvSpPr txBox="1"/>
          <p:nvPr/>
        </p:nvSpPr>
        <p:spPr>
          <a:xfrm>
            <a:off x="511474" y="3322140"/>
            <a:ext cx="2463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5-7 categories for prioritization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Weightings &amp; scorings for each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Buy in amongst stakeholders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37071-84B0-D222-4287-E2CA083F30FA}"/>
              </a:ext>
            </a:extLst>
          </p:cNvPr>
          <p:cNvSpPr txBox="1"/>
          <p:nvPr/>
        </p:nvSpPr>
        <p:spPr>
          <a:xfrm>
            <a:off x="3371350" y="3322140"/>
            <a:ext cx="2463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Scoring 1-100 against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Capital planning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Decision making support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B5BA74-4B9C-76E8-81F9-9A144FB5403D}"/>
              </a:ext>
            </a:extLst>
          </p:cNvPr>
          <p:cNvSpPr txBox="1"/>
          <p:nvPr/>
        </p:nvSpPr>
        <p:spPr>
          <a:xfrm>
            <a:off x="6231226" y="3322140"/>
            <a:ext cx="24633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Slam 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Uniformat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ABAED9-B4B2-1A13-32A4-3272235F0D8B}"/>
              </a:ext>
            </a:extLst>
          </p:cNvPr>
          <p:cNvSpPr txBox="1"/>
          <p:nvPr/>
        </p:nvSpPr>
        <p:spPr>
          <a:xfrm>
            <a:off x="9091294" y="3322140"/>
            <a:ext cx="2463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Alignment amongst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Defensible Data</a:t>
            </a:r>
          </a:p>
        </p:txBody>
      </p:sp>
    </p:spTree>
    <p:extLst>
      <p:ext uri="{BB962C8B-B14F-4D97-AF65-F5344CB8AC3E}">
        <p14:creationId xmlns:p14="http://schemas.microsoft.com/office/powerpoint/2010/main" val="7061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B6CE58-B554-840B-E469-D5E559AC1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281" y="1061693"/>
            <a:ext cx="6409935" cy="687447"/>
          </a:xfrm>
        </p:spPr>
        <p:txBody>
          <a:bodyPr>
            <a:noAutofit/>
          </a:bodyPr>
          <a:lstStyle/>
          <a:p>
            <a:pPr algn="l"/>
            <a:r>
              <a:rPr lang="en-US" sz="4400" b="1" cap="all">
                <a:solidFill>
                  <a:srgbClr val="013F7A"/>
                </a:solidFill>
                <a:latin typeface="Arial Nova" panose="020B0504020202020204" pitchFamily="34" charset="0"/>
              </a:rPr>
              <a:t>AGENDA</a:t>
            </a:r>
          </a:p>
        </p:txBody>
      </p:sp>
      <p:pic>
        <p:nvPicPr>
          <p:cNvPr id="5" name="Picture 4" descr="A pen with a red cap on a checklist&#10;&#10;Description automatically generated">
            <a:extLst>
              <a:ext uri="{FF2B5EF4-FFF2-40B4-BE49-F238E27FC236}">
                <a16:creationId xmlns:a16="http://schemas.microsoft.com/office/drawing/2014/main" id="{C81DF611-ABA1-3083-EFEC-E0853DA99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21" y="1938941"/>
            <a:ext cx="4468565" cy="316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81DEDE5-C22D-ECB1-7012-F5C10CFC06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084128"/>
              </p:ext>
            </p:extLst>
          </p:nvPr>
        </p:nvGraphicFramePr>
        <p:xfrm>
          <a:off x="5760720" y="1141180"/>
          <a:ext cx="5789913" cy="465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01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CBA7D-3FA0-D7A2-83E0-FB12D59D7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08CB8A-AD06-0513-8207-1B593E482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44" y="913866"/>
            <a:ext cx="11713555" cy="704454"/>
          </a:xfrm>
        </p:spPr>
        <p:txBody>
          <a:bodyPr>
            <a:normAutofit/>
          </a:bodyPr>
          <a:lstStyle/>
          <a:p>
            <a:r>
              <a:rPr lang="en-US" sz="4000" b="1" cap="small" spc="600" dirty="0">
                <a:solidFill>
                  <a:srgbClr val="0D4C82"/>
                </a:solidFill>
                <a:latin typeface="Arial Nova" panose="020B0504020202020204" pitchFamily="34" charset="0"/>
              </a:rPr>
              <a:t>What you get?</a:t>
            </a:r>
            <a:endParaRPr lang="en-CA" sz="4000" dirty="0">
              <a:latin typeface="Arial Nova" panose="020B0504020202020204" pitchFamily="34" charset="0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5DF535F-EDC7-FAB5-1D20-688C05992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47" y="1618320"/>
            <a:ext cx="10583106" cy="40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38240-18ED-84FF-5545-08311F9C1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0C6552-6DED-9BF6-99CE-50A8EADEA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44" y="913866"/>
            <a:ext cx="11713555" cy="704454"/>
          </a:xfrm>
        </p:spPr>
        <p:txBody>
          <a:bodyPr>
            <a:normAutofit/>
          </a:bodyPr>
          <a:lstStyle/>
          <a:p>
            <a:pPr algn="l"/>
            <a:r>
              <a:rPr lang="en-US" sz="4000" b="1" cap="small" spc="600" dirty="0">
                <a:solidFill>
                  <a:srgbClr val="0D4C82"/>
                </a:solidFill>
                <a:latin typeface="Arial Nova" panose="020B0504020202020204" pitchFamily="34" charset="0"/>
              </a:rPr>
              <a:t>What’s the catch?</a:t>
            </a:r>
            <a:endParaRPr lang="en-CA" sz="4000" dirty="0">
              <a:latin typeface="Arial Nova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3E2A5-94C2-659B-56EC-C4B80C1085A6}"/>
              </a:ext>
            </a:extLst>
          </p:cNvPr>
          <p:cNvSpPr txBox="1"/>
          <p:nvPr/>
        </p:nvSpPr>
        <p:spPr>
          <a:xfrm>
            <a:off x="478444" y="1713482"/>
            <a:ext cx="11152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B2027"/>
              </a:buClr>
            </a:pPr>
            <a:r>
              <a:rPr lang="en-CA" sz="2400" dirty="0">
                <a:latin typeface="Arial Nova" panose="020B0504020202020204" pitchFamily="34" charset="0"/>
                <a:cs typeface="Arial" panose="020B0604020202020204" pitchFamily="34" charset="0"/>
              </a:rPr>
              <a:t>None of this will work if you don’t have an effective strategy in place to acquire, manage and update consistent and defensible asset data on a regular basis</a:t>
            </a:r>
            <a:endParaRPr lang="en-US" sz="2400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07A23-8F86-E5F6-91A3-208DA7C5A459}"/>
              </a:ext>
            </a:extLst>
          </p:cNvPr>
          <p:cNvSpPr txBox="1"/>
          <p:nvPr/>
        </p:nvSpPr>
        <p:spPr>
          <a:xfrm>
            <a:off x="478444" y="2639641"/>
            <a:ext cx="65532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CA" sz="2400" b="1" dirty="0">
                <a:latin typeface="Arial Nova" panose="020B0504020202020204" pitchFamily="34" charset="0"/>
                <a:cs typeface="Arial" panose="020B0604020202020204" pitchFamily="34" charset="0"/>
              </a:rPr>
              <a:t>Not a Decision Making Tool</a:t>
            </a:r>
          </a:p>
          <a:p>
            <a:pPr marL="1162050" lvl="2" indent="-266700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CA" sz="2400" dirty="0">
                <a:latin typeface="Arial Nova" panose="020B0504020202020204" pitchFamily="34" charset="0"/>
                <a:cs typeface="Arial" panose="020B0604020202020204" pitchFamily="34" charset="0"/>
              </a:rPr>
              <a:t>There are always going to be reasons to override the MVP</a:t>
            </a:r>
          </a:p>
          <a:p>
            <a:pPr marL="1162050" lvl="2" indent="-266700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CA" sz="2400" dirty="0">
                <a:latin typeface="Arial Nova" panose="020B0504020202020204" pitchFamily="34" charset="0"/>
                <a:cs typeface="Arial" panose="020B0604020202020204" pitchFamily="34" charset="0"/>
              </a:rPr>
              <a:t>Requires time &amp; investment into data collection</a:t>
            </a:r>
          </a:p>
          <a:p>
            <a:pPr marL="1162050" lvl="2" indent="-266700">
              <a:buClr>
                <a:srgbClr val="CB2027"/>
              </a:buClr>
              <a:buFont typeface="Arial" panose="020B0604020202020204" pitchFamily="34" charset="0"/>
              <a:buChar char="►"/>
            </a:pPr>
            <a:r>
              <a:rPr lang="en-CA" sz="2400" dirty="0">
                <a:latin typeface="Arial Nova" panose="020B0504020202020204" pitchFamily="34" charset="0"/>
                <a:cs typeface="Arial" panose="020B0604020202020204" pitchFamily="34" charset="0"/>
              </a:rPr>
              <a:t>Requires engagement of all stakeholders/departments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04A449B-214A-04CE-967B-78451E098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95" y="1731983"/>
            <a:ext cx="4862304" cy="4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7341-67CF-47B7-4732-332D1D36D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9812"/>
          </a:xfrm>
        </p:spPr>
        <p:txBody>
          <a:bodyPr/>
          <a:lstStyle/>
          <a:p>
            <a:r>
              <a:rPr lang="en-US" dirty="0"/>
              <a:t>Demonstration</a:t>
            </a:r>
            <a:endParaRPr lang="en-CA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294F0E2-B8ED-E1AE-EE4A-F9AD50BB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837" y="3171584"/>
            <a:ext cx="6992326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DD30B-D8FE-E640-00C9-EF827095F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4D9D-0EC8-81AE-AB94-0F0E030F2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0719" y="2855280"/>
            <a:ext cx="6409935" cy="1147439"/>
          </a:xfrm>
        </p:spPr>
        <p:txBody>
          <a:bodyPr>
            <a:noAutofit/>
          </a:bodyPr>
          <a:lstStyle/>
          <a:p>
            <a:pPr algn="l"/>
            <a:r>
              <a:rPr lang="en-US" sz="8000" b="1" cap="all">
                <a:solidFill>
                  <a:srgbClr val="013F7A"/>
                </a:solidFill>
                <a:latin typeface="Arial Nova" panose="020B0504020202020204" pitchFamily="34" charset="0"/>
              </a:rPr>
              <a:t>Q &amp; A</a:t>
            </a:r>
            <a:endParaRPr lang="en-US" sz="7200" b="1" cap="all">
              <a:solidFill>
                <a:srgbClr val="013F7A"/>
              </a:solidFill>
              <a:latin typeface="Arial Nova" panose="020B0504020202020204" pitchFamily="34" charset="0"/>
            </a:endParaRPr>
          </a:p>
        </p:txBody>
      </p:sp>
      <p:pic>
        <p:nvPicPr>
          <p:cNvPr id="3" name="Picture 2" descr="Close-up of hands clapping&#10;&#10;Description automatically generated with low confidence">
            <a:extLst>
              <a:ext uri="{FF2B5EF4-FFF2-40B4-BE49-F238E27FC236}">
                <a16:creationId xmlns:a16="http://schemas.microsoft.com/office/drawing/2014/main" id="{59988704-7A3D-14A9-947D-97E428BAF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076"/>
            <a:ext cx="7933267" cy="497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F6EF0-0E59-D85F-CBF9-7D8D858C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A2D0D-F3CB-11B5-F05E-D06D70047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800" y="4475453"/>
            <a:ext cx="6409935" cy="687447"/>
          </a:xfrm>
        </p:spPr>
        <p:txBody>
          <a:bodyPr>
            <a:noAutofit/>
          </a:bodyPr>
          <a:lstStyle/>
          <a:p>
            <a:pPr algn="l"/>
            <a:r>
              <a:rPr lang="en-US" sz="4800" b="1" cap="all">
                <a:solidFill>
                  <a:srgbClr val="013F7A"/>
                </a:solidFill>
                <a:latin typeface="Arial Nova" panose="020B0504020202020204" pitchFamily="34" charset="0"/>
              </a:rPr>
              <a:t>INTRODUCTION</a:t>
            </a:r>
            <a:endParaRPr lang="en-US" sz="4400" b="1" cap="all">
              <a:solidFill>
                <a:srgbClr val="013F7A"/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53072-E052-D753-0660-4CD069EC3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9091" r="17342"/>
          <a:stretch/>
        </p:blipFill>
        <p:spPr bwMode="auto">
          <a:xfrm>
            <a:off x="0" y="894080"/>
            <a:ext cx="5130800" cy="497631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22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A056E-DC44-0922-72CF-7BF8FA079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C5C8840-6EEF-B71E-55BD-EAC8D8B54B27}"/>
              </a:ext>
            </a:extLst>
          </p:cNvPr>
          <p:cNvSpPr txBox="1">
            <a:spLocks/>
          </p:cNvSpPr>
          <p:nvPr/>
        </p:nvSpPr>
        <p:spPr>
          <a:xfrm>
            <a:off x="5323479" y="1493298"/>
            <a:ext cx="5994761" cy="3871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buClr>
                <a:srgbClr val="CD202E"/>
              </a:buClr>
              <a:buSzPct val="80000"/>
              <a:defRPr/>
            </a:pPr>
            <a:r>
              <a:rPr lang="en-US" sz="3300" b="1">
                <a:solidFill>
                  <a:srgbClr val="C00000"/>
                </a:solidFill>
                <a:latin typeface="Arial Nova" panose="020B0504020202020204" pitchFamily="34" charset="0"/>
              </a:rPr>
              <a:t>Ayden Townsend</a:t>
            </a:r>
            <a:br>
              <a:rPr lang="en-US" sz="3300" b="1">
                <a:solidFill>
                  <a:srgbClr val="C00000"/>
                </a:solidFill>
                <a:latin typeface="Arial Nova" panose="020B0504020202020204" pitchFamily="34" charset="0"/>
              </a:rPr>
            </a:br>
            <a:r>
              <a:rPr lang="en-US" sz="2800" b="1">
                <a:latin typeface="Arial Nova" panose="020B0504020202020204" pitchFamily="34" charset="0"/>
              </a:rPr>
              <a:t>Practice Leader, Data Management </a:t>
            </a:r>
            <a:br>
              <a:rPr lang="en-US"/>
            </a:br>
            <a:endParaRPr lang="en-US"/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CA" sz="1900" b="1" kern="100">
                <a:latin typeface="Arial Nova" panose="020B0504020202020204" pitchFamily="34" charset="0"/>
                <a:ea typeface="Aptos" panose="020B0004020202020204" pitchFamily="34" charset="0"/>
              </a:rPr>
              <a:t>30 Years of Expertise</a:t>
            </a:r>
            <a:r>
              <a:rPr lang="en-CA" sz="1900" kern="100">
                <a:latin typeface="Arial Nova" panose="020B0504020202020204" pitchFamily="34" charset="0"/>
                <a:ea typeface="Aptos" panose="020B0004020202020204" pitchFamily="34" charset="0"/>
              </a:rPr>
              <a:t> – Extensive experience in architecture, construction, training, and data analytics across public and private sectors.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CA" sz="1900" b="1" kern="100">
                <a:latin typeface="Arial Nova" panose="020B0504020202020204" pitchFamily="34" charset="0"/>
                <a:ea typeface="Aptos" panose="020B0004020202020204" pitchFamily="34" charset="0"/>
              </a:rPr>
              <a:t>Facility Management Leader</a:t>
            </a:r>
            <a:r>
              <a:rPr lang="en-CA" sz="1900" kern="100">
                <a:latin typeface="Arial Nova" panose="020B0504020202020204" pitchFamily="34" charset="0"/>
                <a:ea typeface="Aptos" panose="020B0004020202020204" pitchFamily="34" charset="0"/>
              </a:rPr>
              <a:t> – Led CAD standards, accessibility studies, CMMS selection, and facility condition assessments at TVDSB.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CA" sz="1900" b="1" kern="100">
                <a:latin typeface="Arial Nova" panose="020B0504020202020204" pitchFamily="34" charset="0"/>
                <a:ea typeface="Aptos" panose="020B0004020202020204" pitchFamily="34" charset="0"/>
              </a:rPr>
              <a:t>Strategic Capital Planner</a:t>
            </a:r>
            <a:r>
              <a:rPr lang="en-CA" sz="1900" kern="100">
                <a:latin typeface="Arial Nova" panose="020B0504020202020204" pitchFamily="34" charset="0"/>
                <a:ea typeface="Aptos" panose="020B0004020202020204" pitchFamily="34" charset="0"/>
              </a:rPr>
              <a:t> – Helps clients prioritize deferred maintenance and develop long-term capital plans.</a:t>
            </a:r>
          </a:p>
        </p:txBody>
      </p:sp>
      <p:pic>
        <p:nvPicPr>
          <p:cNvPr id="1026" name="Picture 2" descr="Ayden Townsend">
            <a:extLst>
              <a:ext uri="{FF2B5EF4-FFF2-40B4-BE49-F238E27FC236}">
                <a16:creationId xmlns:a16="http://schemas.microsoft.com/office/drawing/2014/main" id="{9A4FFBA8-E27B-CF91-D425-651F442B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32" y="1324471"/>
            <a:ext cx="3507547" cy="420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2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D1187-2A7E-FB8E-A921-CBDC3B500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010B-2201-0446-B6A6-4859B9D27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800" y="2336801"/>
            <a:ext cx="6409935" cy="2826100"/>
          </a:xfrm>
        </p:spPr>
        <p:txBody>
          <a:bodyPr>
            <a:noAutofit/>
          </a:bodyPr>
          <a:lstStyle/>
          <a:p>
            <a:pPr algn="l"/>
            <a:r>
              <a:rPr lang="en-US" sz="4800" b="1" cap="all">
                <a:solidFill>
                  <a:srgbClr val="013F7A"/>
                </a:solidFill>
                <a:latin typeface="Arial Nova" panose="020B0504020202020204" pitchFamily="34" charset="0"/>
              </a:rPr>
              <a:t>Program Development</a:t>
            </a:r>
            <a:endParaRPr lang="en-US" sz="4400" b="1" cap="all">
              <a:solidFill>
                <a:srgbClr val="013F7A"/>
              </a:solidFill>
              <a:latin typeface="Arial Nova" panose="020B0504020202020204" pitchFamily="34" charset="0"/>
            </a:endParaRPr>
          </a:p>
        </p:txBody>
      </p:sp>
      <p:pic>
        <p:nvPicPr>
          <p:cNvPr id="3" name="Picture 2" descr="A close-up of a stack of wood blocks&#10;&#10;AI-generated content may be incorrect.">
            <a:extLst>
              <a:ext uri="{FF2B5EF4-FFF2-40B4-BE49-F238E27FC236}">
                <a16:creationId xmlns:a16="http://schemas.microsoft.com/office/drawing/2014/main" id="{8D4A95AB-CA13-099C-9EDF-8486EA3E7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4"/>
          <a:stretch>
            <a:fillRect/>
          </a:stretch>
        </p:blipFill>
        <p:spPr>
          <a:xfrm>
            <a:off x="505" y="901064"/>
            <a:ext cx="4707688" cy="49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9A7B1-006A-F58C-E6DA-A0BF5D0ED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614860F-83F3-2FDF-8705-8F4EDF60F149}"/>
              </a:ext>
            </a:extLst>
          </p:cNvPr>
          <p:cNvSpPr txBox="1">
            <a:spLocks/>
          </p:cNvSpPr>
          <p:nvPr/>
        </p:nvSpPr>
        <p:spPr>
          <a:xfrm>
            <a:off x="422716" y="1277869"/>
            <a:ext cx="6052225" cy="8109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cap="all" dirty="0">
                <a:solidFill>
                  <a:srgbClr val="013F7A"/>
                </a:solidFill>
                <a:latin typeface="Arial Nova"/>
              </a:rPr>
              <a:t>What is an MVP?</a:t>
            </a:r>
            <a:endParaRPr lang="en-US" sz="4000" b="1" cap="all" dirty="0">
              <a:solidFill>
                <a:srgbClr val="013F7A"/>
              </a:solidFill>
              <a:latin typeface="Arial Nova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BD7497-1AE8-4F56-61E8-794B81D1BB3F}"/>
              </a:ext>
            </a:extLst>
          </p:cNvPr>
          <p:cNvSpPr txBox="1"/>
          <p:nvPr/>
        </p:nvSpPr>
        <p:spPr>
          <a:xfrm>
            <a:off x="365566" y="2079271"/>
            <a:ext cx="1132182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+mn-lt"/>
                <a:cs typeface="+mn-lt"/>
              </a:rPr>
              <a:t>Collaborative methodology used to developed a prioritization system that can be applied to existing building data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+mn-lt"/>
                <a:cs typeface="+mn-lt"/>
              </a:rPr>
              <a:t>Provides a numerical value between 0 and 100 for each recommendation/requirement your dataset as opposed to providing broad priority categories (e.g. Urgent, High, Medium, Low) 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+mn-lt"/>
                <a:cs typeface="+mn-lt"/>
              </a:rPr>
              <a:t>Allows for rank ordering of each requirement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+mn-lt"/>
                <a:cs typeface="+mn-lt"/>
              </a:rPr>
              <a:t>Avoids having to ask “Which High is Higher than High”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+mn-lt"/>
                <a:cs typeface="+mn-lt"/>
              </a:rPr>
              <a:t>Allows organizations to integrate non-technical factors and other business priorities into the decision-making process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+mn-lt"/>
                <a:cs typeface="+mn-lt"/>
              </a:rPr>
              <a:t>Aligns with organizational vision, mission and values</a:t>
            </a:r>
          </a:p>
        </p:txBody>
      </p:sp>
    </p:spTree>
    <p:extLst>
      <p:ext uri="{BB962C8B-B14F-4D97-AF65-F5344CB8AC3E}">
        <p14:creationId xmlns:p14="http://schemas.microsoft.com/office/powerpoint/2010/main" val="963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3197D-A8BA-698E-3A6E-EADCB8819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E199E5-09F4-73DA-8D4D-B4E6C51A1C9B}"/>
              </a:ext>
            </a:extLst>
          </p:cNvPr>
          <p:cNvSpPr txBox="1">
            <a:spLocks/>
          </p:cNvSpPr>
          <p:nvPr/>
        </p:nvSpPr>
        <p:spPr>
          <a:xfrm>
            <a:off x="422716" y="1277869"/>
            <a:ext cx="6052225" cy="8109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cap="all">
                <a:solidFill>
                  <a:srgbClr val="013F7A"/>
                </a:solidFill>
                <a:latin typeface="Arial Nova"/>
              </a:rPr>
              <a:t>Purpose</a:t>
            </a:r>
            <a:endParaRPr lang="en-US" sz="4000" b="1" cap="all">
              <a:solidFill>
                <a:srgbClr val="013F7A"/>
              </a:solidFill>
              <a:latin typeface="Arial Nova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A90C9-6058-DEC0-E5A7-265D6B03D6D6}"/>
              </a:ext>
            </a:extLst>
          </p:cNvPr>
          <p:cNvSpPr txBox="1"/>
          <p:nvPr/>
        </p:nvSpPr>
        <p:spPr>
          <a:xfrm>
            <a:off x="365566" y="2079271"/>
            <a:ext cx="1132182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+mn-lt"/>
                <a:cs typeface="+mn-lt"/>
              </a:rPr>
              <a:t>To assist the Colleges in selecting specific Deferred Capital Renewal and Maintenance (DCRM) needs to implement as projects or programs, the Steering Committee proposed the development of a standard MVP calculation for 3-5 categories that will provide a specific numerical priority ranking for each study, repair or replacement recommendation. 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+mn-lt"/>
                <a:cs typeface="+mn-lt"/>
              </a:rPr>
              <a:t>The model will also provide the ability to add 1-2 customized categories for each College, if desired.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a typeface="+mn-lt"/>
                <a:cs typeface="+mn-lt"/>
              </a:rPr>
              <a:t>The development of the prioritization algorithm will be a collaborative effort between the Steering Committee, Roth IAMS and select Colleges who have already developed an MVP matrix. 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22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9A6C6-854B-0D31-4DD2-6558F5B83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668F489-646C-6E5E-B0BA-449742F14298}"/>
              </a:ext>
            </a:extLst>
          </p:cNvPr>
          <p:cNvSpPr txBox="1">
            <a:spLocks/>
          </p:cNvSpPr>
          <p:nvPr/>
        </p:nvSpPr>
        <p:spPr>
          <a:xfrm>
            <a:off x="422716" y="1087369"/>
            <a:ext cx="6052225" cy="6080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cap="all" dirty="0">
                <a:solidFill>
                  <a:srgbClr val="013F7A"/>
                </a:solidFill>
                <a:latin typeface="Arial Nova" panose="020B0504020202020204" pitchFamily="34" charset="0"/>
              </a:rPr>
              <a:t>Timelines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88569F-7D6C-3E4B-6675-B8CDC095D946}"/>
              </a:ext>
            </a:extLst>
          </p:cNvPr>
          <p:cNvSpPr txBox="1"/>
          <p:nvPr/>
        </p:nvSpPr>
        <p:spPr>
          <a:xfrm>
            <a:off x="1" y="1724025"/>
            <a:ext cx="7762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March 2024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Discussions began about having a consistent approach to establishing a priority matrix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Demonstration was given to the OCAPPA steering committee on how SLAM could help 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 Nova" panose="020B0504020202020204" pitchFamily="34" charset="0"/>
            </a:endParaRPr>
          </a:p>
        </p:txBody>
      </p:sp>
      <p:pic>
        <p:nvPicPr>
          <p:cNvPr id="7" name="Picture 6" descr="Abstract pcb board">
            <a:extLst>
              <a:ext uri="{FF2B5EF4-FFF2-40B4-BE49-F238E27FC236}">
                <a16:creationId xmlns:a16="http://schemas.microsoft.com/office/drawing/2014/main" id="{3D8DD9C2-2EBA-31E3-930F-2645F44EF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2"/>
          <a:stretch>
            <a:fillRect/>
          </a:stretch>
        </p:blipFill>
        <p:spPr>
          <a:xfrm>
            <a:off x="7856967" y="893495"/>
            <a:ext cx="4335033" cy="4981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2E1E6C-22D5-F539-4AD1-352A51C15D20}"/>
              </a:ext>
            </a:extLst>
          </p:cNvPr>
          <p:cNvSpPr txBox="1"/>
          <p:nvPr/>
        </p:nvSpPr>
        <p:spPr>
          <a:xfrm>
            <a:off x="0" y="3831639"/>
            <a:ext cx="77628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April 2024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A list was developed which contained all priority categories and scores for all Colleges that had independently established a framework</a:t>
            </a:r>
          </a:p>
        </p:txBody>
      </p:sp>
    </p:spTree>
    <p:extLst>
      <p:ext uri="{BB962C8B-B14F-4D97-AF65-F5344CB8AC3E}">
        <p14:creationId xmlns:p14="http://schemas.microsoft.com/office/powerpoint/2010/main" val="28035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A17AD-CAAA-494E-940C-71C9F4235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ndulum&#10;&#10;AI-generated content may be incorrect.">
            <a:extLst>
              <a:ext uri="{FF2B5EF4-FFF2-40B4-BE49-F238E27FC236}">
                <a16:creationId xmlns:a16="http://schemas.microsoft.com/office/drawing/2014/main" id="{5C807E28-8D8C-3285-BF61-5EBB26E85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3"/>
          <a:stretch>
            <a:fillRect/>
          </a:stretch>
        </p:blipFill>
        <p:spPr>
          <a:xfrm>
            <a:off x="0" y="899161"/>
            <a:ext cx="4815840" cy="49733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63E575-9EF4-C87E-3D68-C3166449D46E}"/>
              </a:ext>
            </a:extLst>
          </p:cNvPr>
          <p:cNvSpPr txBox="1">
            <a:spLocks/>
          </p:cNvSpPr>
          <p:nvPr/>
        </p:nvSpPr>
        <p:spPr>
          <a:xfrm>
            <a:off x="5355377" y="1142787"/>
            <a:ext cx="6052225" cy="7379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cap="all" dirty="0">
                <a:solidFill>
                  <a:srgbClr val="013F7A"/>
                </a:solidFill>
                <a:latin typeface="Arial Nova" panose="020B0504020202020204" pitchFamily="34" charset="0"/>
              </a:rPr>
              <a:t>Timelines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B18E7-9628-F6D8-2ADA-3CBEF2FEC248}"/>
              </a:ext>
            </a:extLst>
          </p:cNvPr>
          <p:cNvSpPr txBox="1"/>
          <p:nvPr/>
        </p:nvSpPr>
        <p:spPr>
          <a:xfrm>
            <a:off x="4114798" y="2018684"/>
            <a:ext cx="7783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July 2024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Work begins on developing draft list of standardized categories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30212-46A2-AEED-70AC-F64347DB0D63}"/>
              </a:ext>
            </a:extLst>
          </p:cNvPr>
          <p:cNvSpPr txBox="1"/>
          <p:nvPr/>
        </p:nvSpPr>
        <p:spPr>
          <a:xfrm>
            <a:off x="4114799" y="3391585"/>
            <a:ext cx="77831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October 2024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Session held (in person and online) to develop a list of priority categories for both assets and uniformat codes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 Nova" panose="020B0504020202020204" pitchFamily="34" charset="0"/>
              </a:rPr>
              <a:t>Steering committee hosted and invite those who had established MVPs to join</a:t>
            </a:r>
          </a:p>
        </p:txBody>
      </p:sp>
    </p:spTree>
    <p:extLst>
      <p:ext uri="{BB962C8B-B14F-4D97-AF65-F5344CB8AC3E}">
        <p14:creationId xmlns:p14="http://schemas.microsoft.com/office/powerpoint/2010/main" val="211461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AC57E7562FCC4BBC1D8B6C5EB53AE3" ma:contentTypeVersion="13" ma:contentTypeDescription="Create a new document." ma:contentTypeScope="" ma:versionID="15e6297ce2cd57e3b54b7b862ade9b74">
  <xsd:schema xmlns:xsd="http://www.w3.org/2001/XMLSchema" xmlns:xs="http://www.w3.org/2001/XMLSchema" xmlns:p="http://schemas.microsoft.com/office/2006/metadata/properties" xmlns:ns2="991662e4-f6dc-47d5-bd8c-e82f0fd0ea3f" xmlns:ns3="c31d7cda-b917-4442-8e6b-c5cf3bb47b2f" targetNamespace="http://schemas.microsoft.com/office/2006/metadata/properties" ma:root="true" ma:fieldsID="6c2566654208400bd180cbb559c1aa47" ns2:_="" ns3:_="">
    <xsd:import namespace="991662e4-f6dc-47d5-bd8c-e82f0fd0ea3f"/>
    <xsd:import namespace="c31d7cda-b917-4442-8e6b-c5cf3bb47b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662e4-f6dc-47d5-bd8c-e82f0fd0ea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7cb1c06-9dc9-4990-8264-9d2687615e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d7cda-b917-4442-8e6b-c5cf3bb47b2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737d582-f673-44fb-96e1-af5e37764f67}" ma:internalName="TaxCatchAll" ma:showField="CatchAllData" ma:web="c31d7cda-b917-4442-8e6b-c5cf3bb47b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1d7cda-b917-4442-8e6b-c5cf3bb47b2f" xsi:nil="true"/>
    <lcf76f155ced4ddcb4097134ff3c332f xmlns="991662e4-f6dc-47d5-bd8c-e82f0fd0ea3f">
      <Terms xmlns="http://schemas.microsoft.com/office/infopath/2007/PartnerControls"/>
    </lcf76f155ced4ddcb4097134ff3c332f>
    <SharedWithUsers xmlns="c31d7cda-b917-4442-8e6b-c5cf3bb47b2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A72A468-665E-45E0-9ECC-CFDB5B3815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2930B4-3611-4CE5-898F-0F9DE88A3798}">
  <ds:schemaRefs>
    <ds:schemaRef ds:uri="991662e4-f6dc-47d5-bd8c-e82f0fd0ea3f"/>
    <ds:schemaRef ds:uri="c31d7cda-b917-4442-8e6b-c5cf3bb47b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0C9F00-C395-4C3D-ACA3-96111BC77D0B}">
  <ds:schemaRefs>
    <ds:schemaRef ds:uri="http://schemas.microsoft.com/office/2006/documentManagement/types"/>
    <ds:schemaRef ds:uri="c31d7cda-b917-4442-8e6b-c5cf3bb47b2f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991662e4-f6dc-47d5-bd8c-e82f0fd0ea3f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c3580130-bf61-4de7-b536-b41cedf98a1d}" enabled="0" method="" siteId="{c3580130-bf61-4de7-b536-b41cedf98a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763</Words>
  <Application>Microsoft Office PowerPoint</Application>
  <PresentationFormat>Widescreen</PresentationFormat>
  <Paragraphs>114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Arial</vt:lpstr>
      <vt:lpstr>Arial Black</vt:lpstr>
      <vt:lpstr>Arial Nova</vt:lpstr>
      <vt:lpstr>Wingdings</vt:lpstr>
      <vt:lpstr>office theme</vt:lpstr>
      <vt:lpstr>Worksheet</vt:lpstr>
      <vt:lpstr>OCAPPA MVP Training</vt:lpstr>
      <vt:lpstr>AGENDA</vt:lpstr>
      <vt:lpstr>INTRODUCTION</vt:lpstr>
      <vt:lpstr>PowerPoint Presentation</vt:lpstr>
      <vt:lpstr>Program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DATA CHALLENGE IN FACILITIES MANAGEMENT</vt:lpstr>
      <vt:lpstr>PowerPoint Presentation</vt:lpstr>
      <vt:lpstr>MVP – Which High Is Higher Than High? </vt:lpstr>
      <vt:lpstr>PICKING WHAT GETS DONE?</vt:lpstr>
      <vt:lpstr>Traditional Risk Management</vt:lpstr>
      <vt:lpstr>Beyond Just Risk Management</vt:lpstr>
      <vt:lpstr>Multivariable Prioritization (MVP)</vt:lpstr>
      <vt:lpstr>Multivariable Prioritization (MVP)</vt:lpstr>
      <vt:lpstr>What you get?</vt:lpstr>
      <vt:lpstr>What’s the catch?</vt:lpstr>
      <vt:lpstr>Demonstration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Ayden Townsend</cp:lastModifiedBy>
  <cp:revision>1</cp:revision>
  <dcterms:created xsi:type="dcterms:W3CDTF">2025-08-28T18:22:09Z</dcterms:created>
  <dcterms:modified xsi:type="dcterms:W3CDTF">2025-12-12T20:15:54Z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0x0101004FAC57E7562FCC4BBC1D8B6C5EB53AE3</vt:lpwstr>
  </property>
  <property fmtid="{D5CDD505-2E9C-101B-9397-08002B2CF9AE}" pid="3" name="MediaServiceImageTags">
    <vt:lpwstr/>
  </property>
  <property fmtid="{D5CDD505-2E9C-101B-9397-08002B2CF9AE}" pid="4" name="Order">
    <vt:r8>145100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activity">
    <vt:lpwstr>{"FileActivityType":"9","FileActivityTimeStamp":"2025-12-11T20:00:48.420Z","FileActivityUsersOnPage":[{"DisplayName":"Ayden Townsend","Id":"ayden.townsend@rothiams.com"},{"DisplayName":"Gurpreet Hair","Id":"gurpreet.hair@rothiams.com"}],"FileActivityNavigationId":null}</vt:lpwstr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