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57" r:id="rId7"/>
    <p:sldId id="268" r:id="rId8"/>
    <p:sldId id="267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5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0DFE7-8A3C-49A7-879C-EA5C9DC3D356}" v="6" dt="2021-06-11T13:36:30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59" autoAdjust="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-42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88FFC-C0DC-484C-8E72-D00247E3B1EB}" type="datetime1">
              <a:rPr lang="en-CA" smtClean="0"/>
              <a:t>2021-06-14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5BEF5-B9B4-AA41-8A93-F4E12564D86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36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A3D9C-32AC-554E-AABF-6D787C3C8767}" type="datetime1">
              <a:rPr lang="en-CA" smtClean="0"/>
              <a:t>2021-06-14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4737E-F84B-C148-8106-112366981F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61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4737E-F84B-C148-8106-112366981F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4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28837"/>
          </a:xfrm>
          <a:prstGeom prst="rect">
            <a:avLst/>
          </a:prstGeom>
        </p:spPr>
        <p:txBody>
          <a:bodyPr vert="horz" lIns="0" tIns="0" bIns="0"/>
          <a:lstStyle>
            <a:lvl1pPr>
              <a:defRPr sz="3100" cap="all" baseline="0">
                <a:latin typeface="Roboto Medium"/>
              </a:defRPr>
            </a:lvl1pPr>
          </a:lstStyle>
          <a:p>
            <a:r>
              <a:rPr lang="fr-CA" dirty="0"/>
              <a:t>Cet espace est réservé au titre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08149"/>
            <a:ext cx="8229600" cy="3810449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defRPr sz="2000" b="0" i="0" baseline="0">
                <a:latin typeface="Roboto Regular"/>
                <a:cs typeface="Roboto Regular"/>
              </a:defRPr>
            </a:lvl1pPr>
          </a:lstStyle>
          <a:p>
            <a:pPr lvl="0"/>
            <a:r>
              <a:rPr lang="en-US" dirty="0" err="1"/>
              <a:t>Cet</a:t>
            </a:r>
            <a:r>
              <a:rPr lang="en-US" dirty="0"/>
              <a:t> </a:t>
            </a:r>
            <a:r>
              <a:rPr lang="en-US" dirty="0" err="1"/>
              <a:t>espace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réservé</a:t>
            </a:r>
            <a:r>
              <a:rPr lang="en-US" dirty="0"/>
              <a:t> au </a:t>
            </a:r>
            <a:r>
              <a:rPr lang="en-US" dirty="0" err="1"/>
              <a:t>contenu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03475"/>
            <a:ext cx="8229600" cy="37232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defRPr sz="2500" b="0" i="0" baseline="0">
                <a:latin typeface="Roboto Medium"/>
                <a:cs typeface="Roboto Medium"/>
              </a:defRPr>
            </a:lvl1pPr>
          </a:lstStyle>
          <a:p>
            <a:pPr lvl="0"/>
            <a:r>
              <a:rPr lang="en-US" dirty="0" err="1"/>
              <a:t>Cet</a:t>
            </a:r>
            <a:r>
              <a:rPr lang="en-US" dirty="0"/>
              <a:t> </a:t>
            </a:r>
            <a:r>
              <a:rPr lang="en-US" dirty="0" err="1"/>
              <a:t>espace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réservé</a:t>
            </a:r>
            <a:r>
              <a:rPr lang="en-US" dirty="0"/>
              <a:t> au 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8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 flipH="1">
            <a:off x="426361" y="5714999"/>
            <a:ext cx="8291285" cy="0"/>
          </a:xfrm>
          <a:prstGeom prst="line">
            <a:avLst/>
          </a:prstGeom>
          <a:ln w="19050" cmpd="sng">
            <a:solidFill>
              <a:srgbClr val="1089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owerpoint-Comp_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33" y="6047205"/>
            <a:ext cx="1898967" cy="8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0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10894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200"/>
        </a:lnSpc>
        <a:spcBef>
          <a:spcPts val="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08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-Comp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11" y="5838932"/>
            <a:ext cx="2360127" cy="1009729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124479"/>
              </p:ext>
            </p:extLst>
          </p:nvPr>
        </p:nvGraphicFramePr>
        <p:xfrm>
          <a:off x="1530095" y="711508"/>
          <a:ext cx="6096000" cy="414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0585">
                <a:tc>
                  <a:txBody>
                    <a:bodyPr/>
                    <a:lstStyle/>
                    <a:p>
                      <a:pPr algn="ctr"/>
                      <a:r>
                        <a:rPr lang="fr-FR" sz="1400" cap="all" dirty="0">
                          <a:solidFill>
                            <a:schemeClr val="bg1"/>
                          </a:solidFill>
                          <a:latin typeface="Roboto Medium"/>
                          <a:cs typeface="Roboto Medium"/>
                        </a:rPr>
                        <a:t>_______________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486">
                <a:tc>
                  <a:txBody>
                    <a:bodyPr/>
                    <a:lstStyle/>
                    <a:p>
                      <a:pPr algn="ctr"/>
                      <a:r>
                        <a:rPr lang="fr-FR" sz="4800" cap="all" dirty="0">
                          <a:solidFill>
                            <a:schemeClr val="bg1"/>
                          </a:solidFill>
                          <a:latin typeface="Roboto Medium"/>
                          <a:cs typeface="Roboto Medium"/>
                        </a:rPr>
                        <a:t>Dental Clinic Project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6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cap="all" noProof="0" dirty="0">
                          <a:solidFill>
                            <a:schemeClr val="bg1"/>
                          </a:solidFill>
                          <a:latin typeface="Roboto Medium"/>
                          <a:cs typeface="Roboto Medium"/>
                        </a:rPr>
                        <a:t>January</a:t>
                      </a:r>
                      <a:r>
                        <a:rPr lang="fr-FR" sz="1600" cap="all" dirty="0">
                          <a:solidFill>
                            <a:schemeClr val="bg1"/>
                          </a:solidFill>
                          <a:latin typeface="Roboto Medium"/>
                          <a:cs typeface="Roboto Medium"/>
                        </a:rPr>
                        <a:t> 2021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cap="all" dirty="0">
                        <a:solidFill>
                          <a:schemeClr val="bg1"/>
                        </a:solidFill>
                        <a:latin typeface="Roboto Medium"/>
                        <a:cs typeface="Roboto Medium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1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cap="all" dirty="0">
                          <a:solidFill>
                            <a:schemeClr val="bg1"/>
                          </a:solidFill>
                          <a:latin typeface="Roboto Medium"/>
                          <a:cs typeface="Roboto Medium"/>
                        </a:rPr>
                        <a:t>_______________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330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0FA46-95DA-4C28-88A2-F43436B7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Dental Clinic Project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B0BCA1-3746-49AF-BDF3-858C5EFE4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2000" dirty="0"/>
              <a:t>Reinstallation of existing cabinet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77EF88FD-E8CB-4596-AAE2-FB57731D7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11" y="1558833"/>
            <a:ext cx="5801784" cy="39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4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0FA46-95DA-4C28-88A2-F43436B7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Dental Clinic Project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B0BCA1-3746-49AF-BDF3-858C5EFE4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CA" sz="2000" dirty="0"/>
              <a:t>Challenges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2491BD-D810-4977-B4B1-746A16920460}"/>
              </a:ext>
            </a:extLst>
          </p:cNvPr>
          <p:cNvSpPr txBox="1"/>
          <p:nvPr/>
        </p:nvSpPr>
        <p:spPr>
          <a:xfrm>
            <a:off x="465909" y="1802674"/>
            <a:ext cx="7859486" cy="2689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CA" dirty="0">
                <a:latin typeface="Roboto" panose="02000000000000000000" pitchFamily="2" charset="0"/>
                <a:ea typeface="Roboto" panose="02000000000000000000" pitchFamily="2" charset="0"/>
              </a:rPr>
              <a:t>Timeline: 9 weeks including the holiday season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CA" dirty="0">
                <a:latin typeface="Roboto" panose="02000000000000000000" pitchFamily="2" charset="0"/>
                <a:ea typeface="Roboto" panose="02000000000000000000" pitchFamily="2" charset="0"/>
              </a:rPr>
              <a:t>Courses:  continuously rescheduled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CA" dirty="0">
                <a:latin typeface="Roboto" panose="02000000000000000000" pitchFamily="2" charset="0"/>
                <a:ea typeface="Roboto" panose="02000000000000000000" pitchFamily="2" charset="0"/>
              </a:rPr>
              <a:t>Noisy work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CA" dirty="0">
                <a:latin typeface="Roboto" panose="02000000000000000000" pitchFamily="2" charset="0"/>
                <a:ea typeface="Roboto" panose="02000000000000000000" pitchFamily="2" charset="0"/>
              </a:rPr>
              <a:t>Gather the right partners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CA" dirty="0">
                <a:latin typeface="Roboto" panose="02000000000000000000" pitchFamily="2" charset="0"/>
                <a:ea typeface="Roboto" panose="02000000000000000000" pitchFamily="2" charset="0"/>
              </a:rPr>
              <a:t>Costs </a:t>
            </a:r>
          </a:p>
        </p:txBody>
      </p:sp>
    </p:spTree>
    <p:extLst>
      <p:ext uri="{BB962C8B-B14F-4D97-AF65-F5344CB8AC3E}">
        <p14:creationId xmlns:p14="http://schemas.microsoft.com/office/powerpoint/2010/main" val="119246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0FA46-95DA-4C28-88A2-F43436B7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PROJET CLINIQUE DENTAIRE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B0BCA1-3746-49AF-BDF3-858C5EFE4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CA" sz="2000" dirty="0"/>
              <a:t>Final Product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FF7B3C77-6370-4518-B477-50E32C99B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54" y="1806877"/>
            <a:ext cx="4071557" cy="34094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3F92BDF-E255-41B3-A595-CA2E5F309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72" y="1475800"/>
            <a:ext cx="4866164" cy="40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3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0FA46-95DA-4C28-88A2-F43436B7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Dental Clinic Project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B0BCA1-3746-49AF-BDF3-858C5EFE4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2000" dirty="0"/>
              <a:t>Things to fix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A227CAE-688F-463F-95F2-88B6DDB177F6}"/>
              </a:ext>
            </a:extLst>
          </p:cNvPr>
          <p:cNvSpPr txBox="1"/>
          <p:nvPr/>
        </p:nvSpPr>
        <p:spPr>
          <a:xfrm>
            <a:off x="457200" y="1767841"/>
            <a:ext cx="6858000" cy="15812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CA" dirty="0">
                <a:latin typeface="Roboto" panose="02000000000000000000" pitchFamily="2" charset="0"/>
                <a:ea typeface="Roboto" panose="02000000000000000000" pitchFamily="2" charset="0"/>
              </a:rPr>
              <a:t>Old return air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CA" dirty="0">
                <a:latin typeface="Roboto" panose="02000000000000000000" pitchFamily="2" charset="0"/>
                <a:ea typeface="Roboto" panose="02000000000000000000" pitchFamily="2" charset="0"/>
              </a:rPr>
              <a:t>Fire alarm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CA" dirty="0">
                <a:latin typeface="Roboto" panose="02000000000000000000" pitchFamily="2" charset="0"/>
                <a:ea typeface="Roboto" panose="02000000000000000000" pitchFamily="2" charset="0"/>
              </a:rPr>
              <a:t>Noise in the cabins</a:t>
            </a:r>
          </a:p>
        </p:txBody>
      </p:sp>
    </p:spTree>
    <p:extLst>
      <p:ext uri="{BB962C8B-B14F-4D97-AF65-F5344CB8AC3E}">
        <p14:creationId xmlns:p14="http://schemas.microsoft.com/office/powerpoint/2010/main" val="3509776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0FA46-95DA-4C28-88A2-F43436B7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Dental Clinic Project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B0BCA1-3746-49AF-BDF3-858C5EFE4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2000" dirty="0"/>
              <a:t>Final Layout </a:t>
            </a:r>
          </a:p>
        </p:txBody>
      </p:sp>
      <p:pic>
        <p:nvPicPr>
          <p:cNvPr id="5" name="Image 4" descr="LA-CITE-COLLEGE-2021-01-DENTAL SET DRAWINGS-NOV 30 2020.pdf - Adobe Acrobat Pro DC (32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45182" r="34794" b="17514"/>
          <a:stretch/>
        </p:blipFill>
        <p:spPr>
          <a:xfrm>
            <a:off x="365485" y="1715678"/>
            <a:ext cx="8524222" cy="40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3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0FA46-95DA-4C28-88A2-F43436B7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Dental Clinic Project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B0BCA1-3746-49AF-BDF3-858C5EFE4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2000" dirty="0"/>
              <a:t>Final Layout </a:t>
            </a:r>
          </a:p>
        </p:txBody>
      </p:sp>
      <p:pic>
        <p:nvPicPr>
          <p:cNvPr id="1026" name="90CA35CA-9F7E-4BC4-9716-88B189A70FD5" descr="90CA35CA-9F7E-4BC4-9716-88B189A70F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4" y="2099520"/>
            <a:ext cx="4166886" cy="312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A3B71DF0-9175-46E8-BB1C-B9D093FED75A" descr="A3B71DF0-9175-46E8-BB1C-B9D093FED7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51" y="2103119"/>
            <a:ext cx="4157289" cy="311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7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Dental Clinic Project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2 objectives of the Dental Clinic’s renovations: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88427E7-108A-49C6-A2CD-9F5662108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Replacement of pipes and suction system</a:t>
            </a:r>
            <a:endParaRPr lang="fr-CA" sz="1800" dirty="0"/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Due to the end of life of the components</a:t>
            </a:r>
            <a:endParaRPr lang="fr-CA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Disintegration Original type of piping </a:t>
            </a:r>
            <a:endParaRPr lang="fr-CA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Addition of dedicated permanent cubicle and ventilation, due to new standards:</a:t>
            </a:r>
            <a:endParaRPr lang="fr-CA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2"/>
            <a:r>
              <a:rPr lang="fr-CA" sz="1600" dirty="0">
                <a:latin typeface="Roboto" panose="02000000000000000000" pitchFamily="2" charset="0"/>
                <a:ea typeface="Roboto" panose="02000000000000000000" pitchFamily="2" charset="0"/>
              </a:rPr>
              <a:t>Ventilation System (LAN CHI la raison exacte)</a:t>
            </a:r>
          </a:p>
          <a:p>
            <a:pPr lvl="2"/>
            <a:r>
              <a:rPr lang="fr-CA" sz="1600" dirty="0">
                <a:latin typeface="Roboto" panose="02000000000000000000" pitchFamily="2" charset="0"/>
                <a:ea typeface="Roboto" panose="02000000000000000000" pitchFamily="2" charset="0"/>
              </a:rPr>
              <a:t>HEPA unit in </a:t>
            </a:r>
            <a:r>
              <a:rPr lang="en-CA" sz="1600" dirty="0">
                <a:latin typeface="Roboto" panose="02000000000000000000" pitchFamily="2" charset="0"/>
                <a:ea typeface="Roboto" panose="02000000000000000000" pitchFamily="2" charset="0"/>
              </a:rPr>
              <a:t>each cubicle</a:t>
            </a:r>
          </a:p>
          <a:p>
            <a:pPr lvl="2"/>
            <a:r>
              <a:rPr lang="fr-CA" sz="1600" dirty="0">
                <a:latin typeface="Roboto" panose="02000000000000000000" pitchFamily="2" charset="0"/>
                <a:ea typeface="Roboto" panose="02000000000000000000" pitchFamily="2" charset="0"/>
              </a:rPr>
              <a:t>Permanent </a:t>
            </a:r>
            <a:r>
              <a:rPr lang="fr-CA" sz="1600" dirty="0" err="1">
                <a:latin typeface="Roboto" panose="02000000000000000000" pitchFamily="2" charset="0"/>
                <a:ea typeface="Roboto" panose="02000000000000000000" pitchFamily="2" charset="0"/>
              </a:rPr>
              <a:t>cubicle</a:t>
            </a:r>
            <a:r>
              <a:rPr lang="fr-CA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CA" sz="1600" dirty="0" err="1">
                <a:latin typeface="Roboto" panose="02000000000000000000" pitchFamily="2" charset="0"/>
                <a:ea typeface="Roboto" panose="02000000000000000000" pitchFamily="2" charset="0"/>
              </a:rPr>
              <a:t>adapt</a:t>
            </a:r>
            <a:r>
              <a:rPr lang="fr-CA" sz="1600" dirty="0">
                <a:latin typeface="Roboto" panose="02000000000000000000" pitchFamily="2" charset="0"/>
                <a:ea typeface="Roboto" panose="02000000000000000000" pitchFamily="2" charset="0"/>
              </a:rPr>
              <a:t> for ODA</a:t>
            </a:r>
          </a:p>
          <a:p>
            <a:pPr marL="914400" lvl="2" indent="0">
              <a:buNone/>
            </a:pPr>
            <a:endParaRPr lang="fr-CA" sz="18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CA" sz="1600" dirty="0"/>
          </a:p>
          <a:p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80830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Dental Clinic Project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2000" dirty="0"/>
              <a:t>Original layout (21 station)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B71102FC-8C9A-4740-A450-8AE7A7D67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4897"/>
            <a:ext cx="3986021" cy="3025812"/>
          </a:xfrm>
        </p:spPr>
      </p:pic>
      <p:pic>
        <p:nvPicPr>
          <p:cNvPr id="10" name="Image 9" descr="2GND-1-11x17-AMENAGEMENT.pdf - Adobe Acrobat Pro DC (32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31084" r="23968" b="29323"/>
          <a:stretch/>
        </p:blipFill>
        <p:spPr>
          <a:xfrm>
            <a:off x="229724" y="1970201"/>
            <a:ext cx="8587250" cy="34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3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Dental Clinic Project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2000" dirty="0"/>
              <a:t>Original layout (21 station)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B71102FC-8C9A-4740-A450-8AE7A7D6791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4897"/>
            <a:ext cx="3986021" cy="3025812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38" y="1995972"/>
            <a:ext cx="4161375" cy="31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Dental Clinic Project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2000" dirty="0"/>
              <a:t>Replacing the suction system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B71102FC-8C9A-4740-A450-8AE7A7D6791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4897"/>
            <a:ext cx="3986021" cy="3025812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643005B-4079-4852-B587-0701F1174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81" y="1554897"/>
            <a:ext cx="3986021" cy="3391219"/>
          </a:xfrm>
          <a:prstGeom prst="rect">
            <a:avLst/>
          </a:prstGeom>
        </p:spPr>
      </p:pic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1F1FC696-3181-4482-AC0B-6E329D57C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7" y="1554896"/>
            <a:ext cx="3986021" cy="33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3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0FA46-95DA-4C28-88A2-F43436B7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Dental Clinic Project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B0BCA1-3746-49AF-BDF3-858C5EFE4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2000" dirty="0"/>
              <a:t>Replacing the suction system</a:t>
            </a:r>
            <a:endParaRPr lang="en-CA" dirty="0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F483CF83-5EEB-4166-BDD3-469319C20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21" y="2062368"/>
            <a:ext cx="3699918" cy="29565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10197A-3E27-4F8A-B21A-6D12AF27A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39" y="1690688"/>
            <a:ext cx="4908561" cy="369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0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0FA46-95DA-4C28-88A2-F43436B7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Dental Clinic Project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B0BCA1-3746-49AF-BDF3-858C5EFE4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2000" dirty="0"/>
              <a:t>New floor wax free 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306CB0D5-0C44-48DA-B116-2EFB3BE53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299" y="1842270"/>
            <a:ext cx="3894498" cy="34006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AE197F-CBA2-4D3F-9A7A-A8C6570E1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1636" y="1842270"/>
            <a:ext cx="3894500" cy="34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4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0FA46-95DA-4C28-88A2-F43436B7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Dental Clinic Project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B0BCA1-3746-49AF-BDF3-858C5EFE4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2000" dirty="0"/>
              <a:t>Prefabricated cubicle assembly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88F06623-9A90-46D2-B5E6-3CCA3D69F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475800"/>
            <a:ext cx="5801784" cy="403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0FA46-95DA-4C28-88A2-F43436B7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Dental Clinic Project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B0BCA1-3746-49AF-BDF3-858C5EFE4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CA" sz="2000" dirty="0"/>
              <a:t>Ventilation and filtration system</a:t>
            </a:r>
            <a:endParaRPr lang="fr-CA" sz="20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8371C7-01F7-44D2-A207-B18302293F5C}"/>
              </a:ext>
            </a:extLst>
          </p:cNvPr>
          <p:cNvSpPr txBox="1"/>
          <p:nvPr/>
        </p:nvSpPr>
        <p:spPr>
          <a:xfrm>
            <a:off x="748937" y="1550125"/>
            <a:ext cx="7541623" cy="2135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CA" dirty="0">
                <a:latin typeface="Roboto" panose="02000000000000000000" pitchFamily="2" charset="0"/>
                <a:ea typeface="Roboto" panose="02000000000000000000" pitchFamily="2" charset="0"/>
              </a:rPr>
              <a:t>Two dedicated heat pumps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6 to 7 air exchanges per hour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Return duct (not in the ceiling)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HEPA filtration units in each cabin -</a:t>
            </a:r>
            <a:endParaRPr lang="fr-CA" sz="3100" cap="all" dirty="0">
              <a:solidFill>
                <a:srgbClr val="10894A"/>
              </a:solidFill>
              <a:latin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10615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defRPr sz="3100" cap="all" dirty="0" smtClean="0">
            <a:solidFill>
              <a:srgbClr val="10894A"/>
            </a:solidFill>
            <a:latin typeface="Roboto Medium"/>
            <a:cs typeface="Roboto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7EB9543F1D7C44AFDD3624A587916F" ma:contentTypeVersion="12" ma:contentTypeDescription="Create a new document." ma:contentTypeScope="" ma:versionID="4f15c7f24df3b23b60c32b3dcfcf581c">
  <xsd:schema xmlns:xsd="http://www.w3.org/2001/XMLSchema" xmlns:xs="http://www.w3.org/2001/XMLSchema" xmlns:p="http://schemas.microsoft.com/office/2006/metadata/properties" xmlns:ns2="a85a7ffb-9120-4340-bd3b-1da3b3ae7aea" xmlns:ns3="9b1b957b-3ea7-4cac-9e29-49bf20914faf" targetNamespace="http://schemas.microsoft.com/office/2006/metadata/properties" ma:root="true" ma:fieldsID="c7598b1a21877717a87a951107c06a67" ns2:_="" ns3:_="">
    <xsd:import namespace="a85a7ffb-9120-4340-bd3b-1da3b3ae7aea"/>
    <xsd:import namespace="9b1b957b-3ea7-4cac-9e29-49bf20914fa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a7ffb-9120-4340-bd3b-1da3b3ae7a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b957b-3ea7-4cac-9e29-49bf20914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E6E5F2-7F60-4E33-ACEB-61BD6DB5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555D27-D3C4-4B69-B0F3-9156ADEA99C2}">
  <ds:schemaRefs>
    <ds:schemaRef ds:uri="http://purl.org/dc/terms/"/>
    <ds:schemaRef ds:uri="http://purl.org/dc/elements/1.1/"/>
    <ds:schemaRef ds:uri="http://schemas.openxmlformats.org/package/2006/metadata/core-properties"/>
    <ds:schemaRef ds:uri="a85a7ffb-9120-4340-bd3b-1da3b3ae7aea"/>
    <ds:schemaRef ds:uri="9b1b957b-3ea7-4cac-9e29-49bf20914faf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D11005-97A9-4CBE-87D1-1A786C2B3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a7ffb-9120-4340-bd3b-1da3b3ae7aea"/>
    <ds:schemaRef ds:uri="9b1b957b-3ea7-4cac-9e29-49bf20914f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209</Words>
  <Application>Microsoft Office PowerPoint</Application>
  <PresentationFormat>Affichage à l'écran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Roboto</vt:lpstr>
      <vt:lpstr>Roboto Medium</vt:lpstr>
      <vt:lpstr>Roboto Regular</vt:lpstr>
      <vt:lpstr>Wingdings</vt:lpstr>
      <vt:lpstr>Office Theme</vt:lpstr>
      <vt:lpstr>Présentation PowerPoint</vt:lpstr>
      <vt:lpstr>Dental Clinic Project</vt:lpstr>
      <vt:lpstr>Dental Clinic Project</vt:lpstr>
      <vt:lpstr>Dental Clinic Project</vt:lpstr>
      <vt:lpstr>Dental Clinic Project</vt:lpstr>
      <vt:lpstr>Dental Clinic Project</vt:lpstr>
      <vt:lpstr>Dental Clinic Project</vt:lpstr>
      <vt:lpstr>Dental Clinic Project</vt:lpstr>
      <vt:lpstr>Dental Clinic Project</vt:lpstr>
      <vt:lpstr>Dental Clinic Project</vt:lpstr>
      <vt:lpstr>Dental Clinic Project</vt:lpstr>
      <vt:lpstr>PROJET CLINIQUE DENTAIRE</vt:lpstr>
      <vt:lpstr>Dental Clinic Project</vt:lpstr>
      <vt:lpstr>Dental Clinic Project</vt:lpstr>
      <vt:lpstr>Dental Clinic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Karine</dc:creator>
  <cp:lastModifiedBy>Younesse Ameuraoui</cp:lastModifiedBy>
  <cp:revision>39</cp:revision>
  <dcterms:created xsi:type="dcterms:W3CDTF">2013-11-06T23:49:01Z</dcterms:created>
  <dcterms:modified xsi:type="dcterms:W3CDTF">2021-06-14T12:21:08Z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0x010100927EB9543F1D7C44AFDD3624A587916F</vt:lpwstr>
  </property>
</Properties>
</file>